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8"/>
  </p:notesMasterIdLst>
  <p:sldIdLst>
    <p:sldId id="311" r:id="rId4"/>
    <p:sldId id="323" r:id="rId5"/>
    <p:sldId id="275" r:id="rId6"/>
    <p:sldId id="299" r:id="rId7"/>
    <p:sldId id="300" r:id="rId8"/>
    <p:sldId id="301" r:id="rId9"/>
    <p:sldId id="302" r:id="rId10"/>
    <p:sldId id="257" r:id="rId11"/>
    <p:sldId id="437" r:id="rId12"/>
    <p:sldId id="431" r:id="rId13"/>
    <p:sldId id="436" r:id="rId14"/>
    <p:sldId id="432" r:id="rId15"/>
    <p:sldId id="433" r:id="rId16"/>
    <p:sldId id="324" r:id="rId17"/>
    <p:sldId id="284" r:id="rId18"/>
    <p:sldId id="287" r:id="rId19"/>
    <p:sldId id="289" r:id="rId20"/>
    <p:sldId id="259" r:id="rId21"/>
    <p:sldId id="261" r:id="rId22"/>
    <p:sldId id="292" r:id="rId23"/>
    <p:sldId id="290" r:id="rId24"/>
    <p:sldId id="293" r:id="rId25"/>
    <p:sldId id="262" r:id="rId26"/>
    <p:sldId id="296" r:id="rId27"/>
    <p:sldId id="303" r:id="rId28"/>
    <p:sldId id="429" r:id="rId29"/>
    <p:sldId id="306" r:id="rId30"/>
    <p:sldId id="428" r:id="rId31"/>
    <p:sldId id="325" r:id="rId32"/>
    <p:sldId id="264" r:id="rId33"/>
    <p:sldId id="267" r:id="rId34"/>
    <p:sldId id="268" r:id="rId35"/>
    <p:sldId id="383" r:id="rId36"/>
    <p:sldId id="269" r:id="rId37"/>
    <p:sldId id="270" r:id="rId38"/>
    <p:sldId id="273" r:id="rId39"/>
    <p:sldId id="331" r:id="rId40"/>
    <p:sldId id="381" r:id="rId41"/>
    <p:sldId id="333" r:id="rId42"/>
    <p:sldId id="334" r:id="rId43"/>
    <p:sldId id="335" r:id="rId44"/>
    <p:sldId id="336" r:id="rId45"/>
    <p:sldId id="337" r:id="rId46"/>
    <p:sldId id="355" r:id="rId47"/>
    <p:sldId id="376" r:id="rId48"/>
    <p:sldId id="384" r:id="rId49"/>
    <p:sldId id="415" r:id="rId50"/>
    <p:sldId id="416" r:id="rId51"/>
    <p:sldId id="417" r:id="rId52"/>
    <p:sldId id="277" r:id="rId53"/>
    <p:sldId id="391" r:id="rId54"/>
    <p:sldId id="434" r:id="rId55"/>
    <p:sldId id="435" r:id="rId56"/>
    <p:sldId id="2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61C976-708E-4F7D-A076-9B28F070E7E8}" v="33" dt="2021-11-23T17:49:02.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9" autoAdjust="0"/>
    <p:restoredTop sz="85691" autoAdjust="0"/>
  </p:normalViewPr>
  <p:slideViewPr>
    <p:cSldViewPr snapToGrid="0">
      <p:cViewPr varScale="1">
        <p:scale>
          <a:sx n="98" d="100"/>
          <a:sy n="98" d="100"/>
        </p:scale>
        <p:origin x="7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y" userId="28eb7356-61dc-48ef-8408-7c21dafef33f" providerId="ADAL" clId="{8161C976-708E-4F7D-A076-9B28F070E7E8}"/>
    <pc:docChg chg="undo custSel addSld delSld modSld sldOrd">
      <pc:chgData name="Tilly" userId="28eb7356-61dc-48ef-8408-7c21dafef33f" providerId="ADAL" clId="{8161C976-708E-4F7D-A076-9B28F070E7E8}" dt="2021-11-23T17:54:05.840" v="4695" actId="20577"/>
      <pc:docMkLst>
        <pc:docMk/>
      </pc:docMkLst>
      <pc:sldChg chg="del">
        <pc:chgData name="Tilly" userId="28eb7356-61dc-48ef-8408-7c21dafef33f" providerId="ADAL" clId="{8161C976-708E-4F7D-A076-9B28F070E7E8}" dt="2021-11-10T11:51:47.558" v="179" actId="47"/>
        <pc:sldMkLst>
          <pc:docMk/>
          <pc:sldMk cId="0" sldId="256"/>
        </pc:sldMkLst>
      </pc:sldChg>
      <pc:sldChg chg="addSp delSp modSp mod setBg">
        <pc:chgData name="Tilly" userId="28eb7356-61dc-48ef-8408-7c21dafef33f" providerId="ADAL" clId="{8161C976-708E-4F7D-A076-9B28F070E7E8}" dt="2021-11-23T16:00:15.615" v="4515" actId="26606"/>
        <pc:sldMkLst>
          <pc:docMk/>
          <pc:sldMk cId="0" sldId="257"/>
        </pc:sldMkLst>
        <pc:spChg chg="mod">
          <ac:chgData name="Tilly" userId="28eb7356-61dc-48ef-8408-7c21dafef33f" providerId="ADAL" clId="{8161C976-708E-4F7D-A076-9B28F070E7E8}" dt="2021-11-23T16:00:15.615" v="4515" actId="26606"/>
          <ac:spMkLst>
            <pc:docMk/>
            <pc:sldMk cId="0" sldId="257"/>
            <ac:spMk id="2" creationId="{00000000-0000-0000-0000-000000000000}"/>
          </ac:spMkLst>
        </pc:spChg>
        <pc:spChg chg="add del mod">
          <ac:chgData name="Tilly" userId="28eb7356-61dc-48ef-8408-7c21dafef33f" providerId="ADAL" clId="{8161C976-708E-4F7D-A076-9B28F070E7E8}" dt="2021-11-23T16:00:00.120" v="4475" actId="26606"/>
          <ac:spMkLst>
            <pc:docMk/>
            <pc:sldMk cId="0" sldId="257"/>
            <ac:spMk id="3" creationId="{00000000-0000-0000-0000-000000000000}"/>
          </ac:spMkLst>
        </pc:spChg>
        <pc:spChg chg="add del">
          <ac:chgData name="Tilly" userId="28eb7356-61dc-48ef-8408-7c21dafef33f" providerId="ADAL" clId="{8161C976-708E-4F7D-A076-9B28F070E7E8}" dt="2021-11-23T16:00:15.615" v="4515" actId="26606"/>
          <ac:spMkLst>
            <pc:docMk/>
            <pc:sldMk cId="0" sldId="257"/>
            <ac:spMk id="8" creationId="{B6CDA21F-E7AF-4C75-8395-33F58D5B0E45}"/>
          </ac:spMkLst>
        </pc:spChg>
        <pc:spChg chg="add del">
          <ac:chgData name="Tilly" userId="28eb7356-61dc-48ef-8408-7c21dafef33f" providerId="ADAL" clId="{8161C976-708E-4F7D-A076-9B28F070E7E8}" dt="2021-11-23T16:00:00.112" v="4474" actId="26606"/>
          <ac:spMkLst>
            <pc:docMk/>
            <pc:sldMk cId="0" sldId="257"/>
            <ac:spMk id="9" creationId="{5C8908E2-EE49-44D2-9428-A28D2312A8D5}"/>
          </ac:spMkLst>
        </pc:spChg>
        <pc:spChg chg="add del">
          <ac:chgData name="Tilly" userId="28eb7356-61dc-48ef-8408-7c21dafef33f" providerId="ADAL" clId="{8161C976-708E-4F7D-A076-9B28F070E7E8}" dt="2021-11-23T16:00:00.112" v="4474" actId="26606"/>
          <ac:spMkLst>
            <pc:docMk/>
            <pc:sldMk cId="0" sldId="257"/>
            <ac:spMk id="15" creationId="{7449A6C7-D15F-4AA5-BFA5-71A404B47016}"/>
          </ac:spMkLst>
        </pc:spChg>
        <pc:spChg chg="add del">
          <ac:chgData name="Tilly" userId="28eb7356-61dc-48ef-8408-7c21dafef33f" providerId="ADAL" clId="{8161C976-708E-4F7D-A076-9B28F070E7E8}" dt="2021-11-23T16:00:00.112" v="4474" actId="26606"/>
          <ac:spMkLst>
            <pc:docMk/>
            <pc:sldMk cId="0" sldId="257"/>
            <ac:spMk id="17" creationId="{ED888B23-07FA-482A-96DF-47E31AF1A603}"/>
          </ac:spMkLst>
        </pc:spChg>
        <pc:spChg chg="add del">
          <ac:chgData name="Tilly" userId="28eb7356-61dc-48ef-8408-7c21dafef33f" providerId="ADAL" clId="{8161C976-708E-4F7D-A076-9B28F070E7E8}" dt="2021-11-23T16:00:15.615" v="4515" actId="26606"/>
          <ac:spMkLst>
            <pc:docMk/>
            <pc:sldMk cId="0" sldId="257"/>
            <ac:spMk id="22" creationId="{D5B0017B-2ECA-49AF-B397-DC140825DF8D}"/>
          </ac:spMkLst>
        </pc:spChg>
        <pc:spChg chg="add del mod">
          <ac:chgData name="Tilly" userId="28eb7356-61dc-48ef-8408-7c21dafef33f" providerId="ADAL" clId="{8161C976-708E-4F7D-A076-9B28F070E7E8}" dt="2021-11-23T16:00:15.615" v="4515" actId="26606"/>
          <ac:spMkLst>
            <pc:docMk/>
            <pc:sldMk cId="0" sldId="257"/>
            <ac:spMk id="23" creationId="{00000000-0000-0000-0000-000000000000}"/>
          </ac:spMkLst>
        </pc:spChg>
        <pc:spChg chg="add">
          <ac:chgData name="Tilly" userId="28eb7356-61dc-48ef-8408-7c21dafef33f" providerId="ADAL" clId="{8161C976-708E-4F7D-A076-9B28F070E7E8}" dt="2021-11-23T16:00:15.615" v="4515" actId="26606"/>
          <ac:spMkLst>
            <pc:docMk/>
            <pc:sldMk cId="0" sldId="257"/>
            <ac:spMk id="30" creationId="{BACC6370-2D7E-4714-9D71-7542949D7D5D}"/>
          </ac:spMkLst>
        </pc:spChg>
        <pc:spChg chg="add">
          <ac:chgData name="Tilly" userId="28eb7356-61dc-48ef-8408-7c21dafef33f" providerId="ADAL" clId="{8161C976-708E-4F7D-A076-9B28F070E7E8}" dt="2021-11-23T16:00:15.615" v="4515" actId="26606"/>
          <ac:spMkLst>
            <pc:docMk/>
            <pc:sldMk cId="0" sldId="257"/>
            <ac:spMk id="32" creationId="{F68B3F68-107C-434F-AA38-110D5EA91B85}"/>
          </ac:spMkLst>
        </pc:spChg>
        <pc:spChg chg="add">
          <ac:chgData name="Tilly" userId="28eb7356-61dc-48ef-8408-7c21dafef33f" providerId="ADAL" clId="{8161C976-708E-4F7D-A076-9B28F070E7E8}" dt="2021-11-23T16:00:15.615" v="4515" actId="26606"/>
          <ac:spMkLst>
            <pc:docMk/>
            <pc:sldMk cId="0" sldId="257"/>
            <ac:spMk id="34" creationId="{AAD0DBB9-1A4B-4391-81D4-CB19F9AB918A}"/>
          </ac:spMkLst>
        </pc:spChg>
        <pc:spChg chg="add">
          <ac:chgData name="Tilly" userId="28eb7356-61dc-48ef-8408-7c21dafef33f" providerId="ADAL" clId="{8161C976-708E-4F7D-A076-9B28F070E7E8}" dt="2021-11-23T16:00:15.615" v="4515" actId="26606"/>
          <ac:spMkLst>
            <pc:docMk/>
            <pc:sldMk cId="0" sldId="257"/>
            <ac:spMk id="36" creationId="{063BBA22-50EA-4C4D-BE05-F1CE4E63AA56}"/>
          </ac:spMkLst>
        </pc:spChg>
        <pc:grpChg chg="add del">
          <ac:chgData name="Tilly" userId="28eb7356-61dc-48ef-8408-7c21dafef33f" providerId="ADAL" clId="{8161C976-708E-4F7D-A076-9B28F070E7E8}" dt="2021-11-23T16:00:15.615" v="4515" actId="26606"/>
          <ac:grpSpMkLst>
            <pc:docMk/>
            <pc:sldMk cId="0" sldId="257"/>
            <ac:grpSpMk id="10" creationId="{AE1C45F0-260A-458C-96ED-C1F6D2151219}"/>
          </ac:grpSpMkLst>
        </pc:grpChg>
        <pc:grpChg chg="add del">
          <ac:chgData name="Tilly" userId="28eb7356-61dc-48ef-8408-7c21dafef33f" providerId="ADAL" clId="{8161C976-708E-4F7D-A076-9B28F070E7E8}" dt="2021-11-23T16:00:00.112" v="4474" actId="26606"/>
          <ac:grpSpMkLst>
            <pc:docMk/>
            <pc:sldMk cId="0" sldId="257"/>
            <ac:grpSpMk id="11" creationId="{05314994-6337-4875-8CF5-652CAFE8342C}"/>
          </ac:grpSpMkLst>
        </pc:grpChg>
        <pc:graphicFrameChg chg="add del">
          <ac:chgData name="Tilly" userId="28eb7356-61dc-48ef-8408-7c21dafef33f" providerId="ADAL" clId="{8161C976-708E-4F7D-A076-9B28F070E7E8}" dt="2021-11-23T16:00:00.112" v="4474" actId="26606"/>
          <ac:graphicFrameMkLst>
            <pc:docMk/>
            <pc:sldMk cId="0" sldId="257"/>
            <ac:graphicFrameMk id="5" creationId="{8B71A37C-1391-4BBB-B11F-BE96AD975E96}"/>
          </ac:graphicFrameMkLst>
        </pc:graphicFrameChg>
        <pc:graphicFrameChg chg="add">
          <ac:chgData name="Tilly" userId="28eb7356-61dc-48ef-8408-7c21dafef33f" providerId="ADAL" clId="{8161C976-708E-4F7D-A076-9B28F070E7E8}" dt="2021-11-23T16:00:15.615" v="4515" actId="26606"/>
          <ac:graphicFrameMkLst>
            <pc:docMk/>
            <pc:sldMk cId="0" sldId="257"/>
            <ac:graphicFrameMk id="26" creationId="{F296C1E2-FF7D-4A1F-85CF-05C788F06133}"/>
          </ac:graphicFrameMkLst>
        </pc:graphicFrameChg>
        <pc:cxnChg chg="add del">
          <ac:chgData name="Tilly" userId="28eb7356-61dc-48ef-8408-7c21dafef33f" providerId="ADAL" clId="{8161C976-708E-4F7D-A076-9B28F070E7E8}" dt="2021-11-23T16:00:15.615" v="4515" actId="26606"/>
          <ac:cxnSpMkLst>
            <pc:docMk/>
            <pc:sldMk cId="0" sldId="257"/>
            <ac:cxnSpMk id="24" creationId="{6CF1BAF6-AD41-4082-B212-8A1F9A2E8779}"/>
          </ac:cxnSpMkLst>
        </pc:cxnChg>
      </pc:sldChg>
      <pc:sldChg chg="del">
        <pc:chgData name="Tilly" userId="28eb7356-61dc-48ef-8408-7c21dafef33f" providerId="ADAL" clId="{8161C976-708E-4F7D-A076-9B28F070E7E8}" dt="2021-11-22T20:53:37.077" v="3467" actId="47"/>
        <pc:sldMkLst>
          <pc:docMk/>
          <pc:sldMk cId="4232261119" sldId="258"/>
        </pc:sldMkLst>
      </pc:sldChg>
      <pc:sldChg chg="addSp delSp modSp mod setBg">
        <pc:chgData name="Tilly" userId="28eb7356-61dc-48ef-8408-7c21dafef33f" providerId="ADAL" clId="{8161C976-708E-4F7D-A076-9B28F070E7E8}" dt="2021-11-23T16:14:10.837" v="4585" actId="26606"/>
        <pc:sldMkLst>
          <pc:docMk/>
          <pc:sldMk cId="0" sldId="259"/>
        </pc:sldMkLst>
        <pc:spChg chg="mod">
          <ac:chgData name="Tilly" userId="28eb7356-61dc-48ef-8408-7c21dafef33f" providerId="ADAL" clId="{8161C976-708E-4F7D-A076-9B28F070E7E8}" dt="2021-11-23T16:14:10.837" v="4585" actId="26606"/>
          <ac:spMkLst>
            <pc:docMk/>
            <pc:sldMk cId="0" sldId="259"/>
            <ac:spMk id="2" creationId="{00000000-0000-0000-0000-000000000000}"/>
          </ac:spMkLst>
        </pc:spChg>
        <pc:spChg chg="del mod">
          <ac:chgData name="Tilly" userId="28eb7356-61dc-48ef-8408-7c21dafef33f" providerId="ADAL" clId="{8161C976-708E-4F7D-A076-9B28F070E7E8}" dt="2021-11-23T16:14:10.837" v="4585" actId="26606"/>
          <ac:spMkLst>
            <pc:docMk/>
            <pc:sldMk cId="0" sldId="259"/>
            <ac:spMk id="3" creationId="{00000000-0000-0000-0000-000000000000}"/>
          </ac:spMkLst>
        </pc:spChg>
        <pc:spChg chg="add">
          <ac:chgData name="Tilly" userId="28eb7356-61dc-48ef-8408-7c21dafef33f" providerId="ADAL" clId="{8161C976-708E-4F7D-A076-9B28F070E7E8}" dt="2021-11-23T16:14:10.837" v="4585" actId="26606"/>
          <ac:spMkLst>
            <pc:docMk/>
            <pc:sldMk cId="0" sldId="259"/>
            <ac:spMk id="9" creationId="{2E442304-DDBD-4F7B-8017-36BCC863FB40}"/>
          </ac:spMkLst>
        </pc:spChg>
        <pc:spChg chg="add">
          <ac:chgData name="Tilly" userId="28eb7356-61dc-48ef-8408-7c21dafef33f" providerId="ADAL" clId="{8161C976-708E-4F7D-A076-9B28F070E7E8}" dt="2021-11-23T16:14:10.837" v="4585" actId="26606"/>
          <ac:spMkLst>
            <pc:docMk/>
            <pc:sldMk cId="0" sldId="259"/>
            <ac:spMk id="11" creationId="{5E107275-3853-46FD-A241-DE4355A42675}"/>
          </ac:spMkLst>
        </pc:spChg>
        <pc:graphicFrameChg chg="add">
          <ac:chgData name="Tilly" userId="28eb7356-61dc-48ef-8408-7c21dafef33f" providerId="ADAL" clId="{8161C976-708E-4F7D-A076-9B28F070E7E8}" dt="2021-11-23T16:14:10.837" v="4585" actId="26606"/>
          <ac:graphicFrameMkLst>
            <pc:docMk/>
            <pc:sldMk cId="0" sldId="259"/>
            <ac:graphicFrameMk id="5" creationId="{4173ECA8-7190-45AF-9174-D31B8467BD63}"/>
          </ac:graphicFrameMkLst>
        </pc:graphicFrameChg>
      </pc:sldChg>
      <pc:sldChg chg="modSp del mod">
        <pc:chgData name="Tilly" userId="28eb7356-61dc-48ef-8408-7c21dafef33f" providerId="ADAL" clId="{8161C976-708E-4F7D-A076-9B28F070E7E8}" dt="2021-11-11T16:27:18.313" v="3457" actId="47"/>
        <pc:sldMkLst>
          <pc:docMk/>
          <pc:sldMk cId="0" sldId="260"/>
        </pc:sldMkLst>
        <pc:spChg chg="mod">
          <ac:chgData name="Tilly" userId="28eb7356-61dc-48ef-8408-7c21dafef33f" providerId="ADAL" clId="{8161C976-708E-4F7D-A076-9B28F070E7E8}" dt="2021-11-10T11:26:03.373" v="3" actId="27636"/>
          <ac:spMkLst>
            <pc:docMk/>
            <pc:sldMk cId="0" sldId="260"/>
            <ac:spMk id="3" creationId="{00000000-0000-0000-0000-000000000000}"/>
          </ac:spMkLst>
        </pc:spChg>
      </pc:sldChg>
      <pc:sldChg chg="addSp delSp modSp mod setBg">
        <pc:chgData name="Tilly" userId="28eb7356-61dc-48ef-8408-7c21dafef33f" providerId="ADAL" clId="{8161C976-708E-4F7D-A076-9B28F070E7E8}" dt="2021-11-23T16:14:23.448" v="4586" actId="26606"/>
        <pc:sldMkLst>
          <pc:docMk/>
          <pc:sldMk cId="0" sldId="261"/>
        </pc:sldMkLst>
        <pc:spChg chg="mod">
          <ac:chgData name="Tilly" userId="28eb7356-61dc-48ef-8408-7c21dafef33f" providerId="ADAL" clId="{8161C976-708E-4F7D-A076-9B28F070E7E8}" dt="2021-11-23T16:14:23.448" v="4586" actId="26606"/>
          <ac:spMkLst>
            <pc:docMk/>
            <pc:sldMk cId="0" sldId="261"/>
            <ac:spMk id="2" creationId="{00000000-0000-0000-0000-000000000000}"/>
          </ac:spMkLst>
        </pc:spChg>
        <pc:spChg chg="del">
          <ac:chgData name="Tilly" userId="28eb7356-61dc-48ef-8408-7c21dafef33f" providerId="ADAL" clId="{8161C976-708E-4F7D-A076-9B28F070E7E8}" dt="2021-11-23T16:14:23.448" v="4586" actId="26606"/>
          <ac:spMkLst>
            <pc:docMk/>
            <pc:sldMk cId="0" sldId="261"/>
            <ac:spMk id="3" creationId="{00000000-0000-0000-0000-000000000000}"/>
          </ac:spMkLst>
        </pc:spChg>
        <pc:spChg chg="add">
          <ac:chgData name="Tilly" userId="28eb7356-61dc-48ef-8408-7c21dafef33f" providerId="ADAL" clId="{8161C976-708E-4F7D-A076-9B28F070E7E8}" dt="2021-11-23T16:14:23.448" v="4586" actId="26606"/>
          <ac:spMkLst>
            <pc:docMk/>
            <pc:sldMk cId="0" sldId="261"/>
            <ac:spMk id="9" creationId="{2E442304-DDBD-4F7B-8017-36BCC863FB40}"/>
          </ac:spMkLst>
        </pc:spChg>
        <pc:spChg chg="add">
          <ac:chgData name="Tilly" userId="28eb7356-61dc-48ef-8408-7c21dafef33f" providerId="ADAL" clId="{8161C976-708E-4F7D-A076-9B28F070E7E8}" dt="2021-11-23T16:14:23.448" v="4586" actId="26606"/>
          <ac:spMkLst>
            <pc:docMk/>
            <pc:sldMk cId="0" sldId="261"/>
            <ac:spMk id="11" creationId="{5E107275-3853-46FD-A241-DE4355A42675}"/>
          </ac:spMkLst>
        </pc:spChg>
        <pc:graphicFrameChg chg="add">
          <ac:chgData name="Tilly" userId="28eb7356-61dc-48ef-8408-7c21dafef33f" providerId="ADAL" clId="{8161C976-708E-4F7D-A076-9B28F070E7E8}" dt="2021-11-23T16:14:23.448" v="4586" actId="26606"/>
          <ac:graphicFrameMkLst>
            <pc:docMk/>
            <pc:sldMk cId="0" sldId="261"/>
            <ac:graphicFrameMk id="5" creationId="{8F3C9655-05E6-40EC-960B-2B79C119E555}"/>
          </ac:graphicFrameMkLst>
        </pc:graphicFrameChg>
      </pc:sldChg>
      <pc:sldChg chg="addSp delSp modSp mod setBg">
        <pc:chgData name="Tilly" userId="28eb7356-61dc-48ef-8408-7c21dafef33f" providerId="ADAL" clId="{8161C976-708E-4F7D-A076-9B28F070E7E8}" dt="2021-11-23T16:17:47.299" v="4599" actId="26606"/>
        <pc:sldMkLst>
          <pc:docMk/>
          <pc:sldMk cId="0" sldId="262"/>
        </pc:sldMkLst>
        <pc:spChg chg="mod">
          <ac:chgData name="Tilly" userId="28eb7356-61dc-48ef-8408-7c21dafef33f" providerId="ADAL" clId="{8161C976-708E-4F7D-A076-9B28F070E7E8}" dt="2021-11-23T16:17:47.299" v="4599" actId="26606"/>
          <ac:spMkLst>
            <pc:docMk/>
            <pc:sldMk cId="0" sldId="262"/>
            <ac:spMk id="2" creationId="{00000000-0000-0000-0000-000000000000}"/>
          </ac:spMkLst>
        </pc:spChg>
        <pc:spChg chg="del">
          <ac:chgData name="Tilly" userId="28eb7356-61dc-48ef-8408-7c21dafef33f" providerId="ADAL" clId="{8161C976-708E-4F7D-A076-9B28F070E7E8}" dt="2021-11-23T16:17:47.299" v="4599" actId="26606"/>
          <ac:spMkLst>
            <pc:docMk/>
            <pc:sldMk cId="0" sldId="262"/>
            <ac:spMk id="3" creationId="{00000000-0000-0000-0000-000000000000}"/>
          </ac:spMkLst>
        </pc:spChg>
        <pc:spChg chg="add">
          <ac:chgData name="Tilly" userId="28eb7356-61dc-48ef-8408-7c21dafef33f" providerId="ADAL" clId="{8161C976-708E-4F7D-A076-9B28F070E7E8}" dt="2021-11-23T16:17:47.299" v="4599" actId="26606"/>
          <ac:spMkLst>
            <pc:docMk/>
            <pc:sldMk cId="0" sldId="262"/>
            <ac:spMk id="9" creationId="{B819A166-7571-4003-A6B8-B62034C3ED30}"/>
          </ac:spMkLst>
        </pc:spChg>
        <pc:graphicFrameChg chg="add">
          <ac:chgData name="Tilly" userId="28eb7356-61dc-48ef-8408-7c21dafef33f" providerId="ADAL" clId="{8161C976-708E-4F7D-A076-9B28F070E7E8}" dt="2021-11-23T16:17:47.299" v="4599" actId="26606"/>
          <ac:graphicFrameMkLst>
            <pc:docMk/>
            <pc:sldMk cId="0" sldId="262"/>
            <ac:graphicFrameMk id="5" creationId="{81A75B2B-B1CF-4D5A-A5BC-6FEE76BADA1A}"/>
          </ac:graphicFrameMkLst>
        </pc:graphicFrameChg>
      </pc:sldChg>
      <pc:sldChg chg="modSp mod">
        <pc:chgData name="Tilly" userId="28eb7356-61dc-48ef-8408-7c21dafef33f" providerId="ADAL" clId="{8161C976-708E-4F7D-A076-9B28F070E7E8}" dt="2021-11-23T17:54:05.840" v="4695" actId="20577"/>
        <pc:sldMkLst>
          <pc:docMk/>
          <pc:sldMk cId="3757704936" sldId="263"/>
        </pc:sldMkLst>
        <pc:spChg chg="mod">
          <ac:chgData name="Tilly" userId="28eb7356-61dc-48ef-8408-7c21dafef33f" providerId="ADAL" clId="{8161C976-708E-4F7D-A076-9B28F070E7E8}" dt="2021-11-23T17:54:05.840" v="4695" actId="20577"/>
          <ac:spMkLst>
            <pc:docMk/>
            <pc:sldMk cId="3757704936" sldId="263"/>
            <ac:spMk id="3" creationId="{37F96EB7-CDDC-434F-AD7A-D8D52DE4326C}"/>
          </ac:spMkLst>
        </pc:spChg>
      </pc:sldChg>
      <pc:sldChg chg="addSp modSp mod setBg">
        <pc:chgData name="Tilly" userId="28eb7356-61dc-48ef-8408-7c21dafef33f" providerId="ADAL" clId="{8161C976-708E-4F7D-A076-9B28F070E7E8}" dt="2021-11-23T17:40:09.897" v="4616" actId="26606"/>
        <pc:sldMkLst>
          <pc:docMk/>
          <pc:sldMk cId="0" sldId="264"/>
        </pc:sldMkLst>
        <pc:spChg chg="mod">
          <ac:chgData name="Tilly" userId="28eb7356-61dc-48ef-8408-7c21dafef33f" providerId="ADAL" clId="{8161C976-708E-4F7D-A076-9B28F070E7E8}" dt="2021-11-23T17:40:09.897" v="4616" actId="26606"/>
          <ac:spMkLst>
            <pc:docMk/>
            <pc:sldMk cId="0" sldId="264"/>
            <ac:spMk id="2" creationId="{00000000-0000-0000-0000-000000000000}"/>
          </ac:spMkLst>
        </pc:spChg>
        <pc:spChg chg="mod">
          <ac:chgData name="Tilly" userId="28eb7356-61dc-48ef-8408-7c21dafef33f" providerId="ADAL" clId="{8161C976-708E-4F7D-A076-9B28F070E7E8}" dt="2021-11-23T17:40:09.897" v="4616" actId="26606"/>
          <ac:spMkLst>
            <pc:docMk/>
            <pc:sldMk cId="0" sldId="264"/>
            <ac:spMk id="3" creationId="{00000000-0000-0000-0000-000000000000}"/>
          </ac:spMkLst>
        </pc:spChg>
        <pc:spChg chg="add">
          <ac:chgData name="Tilly" userId="28eb7356-61dc-48ef-8408-7c21dafef33f" providerId="ADAL" clId="{8161C976-708E-4F7D-A076-9B28F070E7E8}" dt="2021-11-23T17:40:09.897" v="4616" actId="26606"/>
          <ac:spMkLst>
            <pc:docMk/>
            <pc:sldMk cId="0" sldId="264"/>
            <ac:spMk id="71" creationId="{058A14AF-9FB5-4CC7-BA35-E8E85D3EDF0E}"/>
          </ac:spMkLst>
        </pc:spChg>
        <pc:spChg chg="add">
          <ac:chgData name="Tilly" userId="28eb7356-61dc-48ef-8408-7c21dafef33f" providerId="ADAL" clId="{8161C976-708E-4F7D-A076-9B28F070E7E8}" dt="2021-11-23T17:40:09.897" v="4616" actId="26606"/>
          <ac:spMkLst>
            <pc:docMk/>
            <pc:sldMk cId="0" sldId="264"/>
            <ac:spMk id="73" creationId="{3A9A4357-BD1D-4622-A4FE-766E6AB8DE84}"/>
          </ac:spMkLst>
        </pc:spChg>
        <pc:spChg chg="add">
          <ac:chgData name="Tilly" userId="28eb7356-61dc-48ef-8408-7c21dafef33f" providerId="ADAL" clId="{8161C976-708E-4F7D-A076-9B28F070E7E8}" dt="2021-11-23T17:40:09.897" v="4616" actId="26606"/>
          <ac:spMkLst>
            <pc:docMk/>
            <pc:sldMk cId="0" sldId="264"/>
            <ac:spMk id="75" creationId="{E659831F-0D9A-4C63-9EBB-8435B85A440F}"/>
          </ac:spMkLst>
        </pc:spChg>
        <pc:spChg chg="add">
          <ac:chgData name="Tilly" userId="28eb7356-61dc-48ef-8408-7c21dafef33f" providerId="ADAL" clId="{8161C976-708E-4F7D-A076-9B28F070E7E8}" dt="2021-11-23T17:40:09.897" v="4616" actId="26606"/>
          <ac:spMkLst>
            <pc:docMk/>
            <pc:sldMk cId="0" sldId="264"/>
            <ac:spMk id="77" creationId="{E6995CE5-F890-4ABA-82A2-26507CE8D2A3}"/>
          </ac:spMkLst>
        </pc:spChg>
        <pc:picChg chg="add mod">
          <ac:chgData name="Tilly" userId="28eb7356-61dc-48ef-8408-7c21dafef33f" providerId="ADAL" clId="{8161C976-708E-4F7D-A076-9B28F070E7E8}" dt="2021-11-23T17:40:09.897" v="4616" actId="26606"/>
          <ac:picMkLst>
            <pc:docMk/>
            <pc:sldMk cId="0" sldId="264"/>
            <ac:picMk id="8194" creationId="{8D3242AF-4E1D-4BA2-AEAC-70E122CB2B03}"/>
          </ac:picMkLst>
        </pc:picChg>
      </pc:sldChg>
      <pc:sldChg chg="modSp del mod ord">
        <pc:chgData name="Tilly" userId="28eb7356-61dc-48ef-8408-7c21dafef33f" providerId="ADAL" clId="{8161C976-708E-4F7D-A076-9B28F070E7E8}" dt="2021-11-23T17:45:20.356" v="4634" actId="47"/>
        <pc:sldMkLst>
          <pc:docMk/>
          <pc:sldMk cId="0" sldId="265"/>
        </pc:sldMkLst>
        <pc:spChg chg="mod">
          <ac:chgData name="Tilly" userId="28eb7356-61dc-48ef-8408-7c21dafef33f" providerId="ADAL" clId="{8161C976-708E-4F7D-A076-9B28F070E7E8}" dt="2021-11-10T13:01:54.087" v="1091" actId="20577"/>
          <ac:spMkLst>
            <pc:docMk/>
            <pc:sldMk cId="0" sldId="265"/>
            <ac:spMk id="3" creationId="{00000000-0000-0000-0000-000000000000}"/>
          </ac:spMkLst>
        </pc:spChg>
      </pc:sldChg>
      <pc:sldChg chg="addSp modSp mod setBg">
        <pc:chgData name="Tilly" userId="28eb7356-61dc-48ef-8408-7c21dafef33f" providerId="ADAL" clId="{8161C976-708E-4F7D-A076-9B28F070E7E8}" dt="2021-11-23T17:40:39.586" v="4617" actId="26606"/>
        <pc:sldMkLst>
          <pc:docMk/>
          <pc:sldMk cId="0" sldId="267"/>
        </pc:sldMkLst>
        <pc:spChg chg="mod">
          <ac:chgData name="Tilly" userId="28eb7356-61dc-48ef-8408-7c21dafef33f" providerId="ADAL" clId="{8161C976-708E-4F7D-A076-9B28F070E7E8}" dt="2021-11-23T17:40:39.586" v="4617" actId="26606"/>
          <ac:spMkLst>
            <pc:docMk/>
            <pc:sldMk cId="0" sldId="267"/>
            <ac:spMk id="2" creationId="{00000000-0000-0000-0000-000000000000}"/>
          </ac:spMkLst>
        </pc:spChg>
        <pc:spChg chg="mod">
          <ac:chgData name="Tilly" userId="28eb7356-61dc-48ef-8408-7c21dafef33f" providerId="ADAL" clId="{8161C976-708E-4F7D-A076-9B28F070E7E8}" dt="2021-11-23T17:40:39.586" v="4617" actId="26606"/>
          <ac:spMkLst>
            <pc:docMk/>
            <pc:sldMk cId="0" sldId="267"/>
            <ac:spMk id="3" creationId="{00000000-0000-0000-0000-000000000000}"/>
          </ac:spMkLst>
        </pc:spChg>
        <pc:spChg chg="add">
          <ac:chgData name="Tilly" userId="28eb7356-61dc-48ef-8408-7c21dafef33f" providerId="ADAL" clId="{8161C976-708E-4F7D-A076-9B28F070E7E8}" dt="2021-11-23T17:40:39.586" v="4617" actId="26606"/>
          <ac:spMkLst>
            <pc:docMk/>
            <pc:sldMk cId="0" sldId="267"/>
            <ac:spMk id="8" creationId="{B6CDA21F-E7AF-4C75-8395-33F58D5B0E45}"/>
          </ac:spMkLst>
        </pc:spChg>
        <pc:spChg chg="add">
          <ac:chgData name="Tilly" userId="28eb7356-61dc-48ef-8408-7c21dafef33f" providerId="ADAL" clId="{8161C976-708E-4F7D-A076-9B28F070E7E8}" dt="2021-11-23T17:40:39.586" v="4617" actId="26606"/>
          <ac:spMkLst>
            <pc:docMk/>
            <pc:sldMk cId="0" sldId="267"/>
            <ac:spMk id="15" creationId="{D5B0017B-2ECA-49AF-B397-DC140825DF8D}"/>
          </ac:spMkLst>
        </pc:spChg>
        <pc:grpChg chg="add">
          <ac:chgData name="Tilly" userId="28eb7356-61dc-48ef-8408-7c21dafef33f" providerId="ADAL" clId="{8161C976-708E-4F7D-A076-9B28F070E7E8}" dt="2021-11-23T17:40:39.586" v="4617" actId="26606"/>
          <ac:grpSpMkLst>
            <pc:docMk/>
            <pc:sldMk cId="0" sldId="267"/>
            <ac:grpSpMk id="10" creationId="{AE1C45F0-260A-458C-96ED-C1F6D2151219}"/>
          </ac:grpSpMkLst>
        </pc:grpChg>
        <pc:cxnChg chg="add">
          <ac:chgData name="Tilly" userId="28eb7356-61dc-48ef-8408-7c21dafef33f" providerId="ADAL" clId="{8161C976-708E-4F7D-A076-9B28F070E7E8}" dt="2021-11-23T17:40:39.586" v="4617" actId="26606"/>
          <ac:cxnSpMkLst>
            <pc:docMk/>
            <pc:sldMk cId="0" sldId="267"/>
            <ac:cxnSpMk id="17" creationId="{6CF1BAF6-AD41-4082-B212-8A1F9A2E8779}"/>
          </ac:cxnSpMkLst>
        </pc:cxnChg>
      </pc:sldChg>
      <pc:sldChg chg="addSp delSp modSp mod setBg">
        <pc:chgData name="Tilly" userId="28eb7356-61dc-48ef-8408-7c21dafef33f" providerId="ADAL" clId="{8161C976-708E-4F7D-A076-9B28F070E7E8}" dt="2021-11-23T17:40:53.593" v="4618" actId="26606"/>
        <pc:sldMkLst>
          <pc:docMk/>
          <pc:sldMk cId="0" sldId="268"/>
        </pc:sldMkLst>
        <pc:spChg chg="mod">
          <ac:chgData name="Tilly" userId="28eb7356-61dc-48ef-8408-7c21dafef33f" providerId="ADAL" clId="{8161C976-708E-4F7D-A076-9B28F070E7E8}" dt="2021-11-23T17:40:53.593" v="4618" actId="26606"/>
          <ac:spMkLst>
            <pc:docMk/>
            <pc:sldMk cId="0" sldId="268"/>
            <ac:spMk id="2" creationId="{00000000-0000-0000-0000-000000000000}"/>
          </ac:spMkLst>
        </pc:spChg>
        <pc:spChg chg="del">
          <ac:chgData name="Tilly" userId="28eb7356-61dc-48ef-8408-7c21dafef33f" providerId="ADAL" clId="{8161C976-708E-4F7D-A076-9B28F070E7E8}" dt="2021-11-23T17:40:53.593" v="4618" actId="26606"/>
          <ac:spMkLst>
            <pc:docMk/>
            <pc:sldMk cId="0" sldId="268"/>
            <ac:spMk id="3" creationId="{00000000-0000-0000-0000-000000000000}"/>
          </ac:spMkLst>
        </pc:spChg>
        <pc:spChg chg="add">
          <ac:chgData name="Tilly" userId="28eb7356-61dc-48ef-8408-7c21dafef33f" providerId="ADAL" clId="{8161C976-708E-4F7D-A076-9B28F070E7E8}" dt="2021-11-23T17:40:53.593" v="4618" actId="26606"/>
          <ac:spMkLst>
            <pc:docMk/>
            <pc:sldMk cId="0" sldId="268"/>
            <ac:spMk id="9" creationId="{B819A166-7571-4003-A6B8-B62034C3ED30}"/>
          </ac:spMkLst>
        </pc:spChg>
        <pc:graphicFrameChg chg="add">
          <ac:chgData name="Tilly" userId="28eb7356-61dc-48ef-8408-7c21dafef33f" providerId="ADAL" clId="{8161C976-708E-4F7D-A076-9B28F070E7E8}" dt="2021-11-23T17:40:53.593" v="4618" actId="26606"/>
          <ac:graphicFrameMkLst>
            <pc:docMk/>
            <pc:sldMk cId="0" sldId="268"/>
            <ac:graphicFrameMk id="5" creationId="{C2D1CC99-BD42-42D2-814B-B3B2BD18371F}"/>
          </ac:graphicFrameMkLst>
        </pc:graphicFrameChg>
      </pc:sldChg>
      <pc:sldChg chg="addSp delSp modSp mod setBg">
        <pc:chgData name="Tilly" userId="28eb7356-61dc-48ef-8408-7c21dafef33f" providerId="ADAL" clId="{8161C976-708E-4F7D-A076-9B28F070E7E8}" dt="2021-11-23T17:41:06.571" v="4619" actId="26606"/>
        <pc:sldMkLst>
          <pc:docMk/>
          <pc:sldMk cId="0" sldId="269"/>
        </pc:sldMkLst>
        <pc:spChg chg="mod">
          <ac:chgData name="Tilly" userId="28eb7356-61dc-48ef-8408-7c21dafef33f" providerId="ADAL" clId="{8161C976-708E-4F7D-A076-9B28F070E7E8}" dt="2021-11-23T17:41:06.571" v="4619" actId="26606"/>
          <ac:spMkLst>
            <pc:docMk/>
            <pc:sldMk cId="0" sldId="269"/>
            <ac:spMk id="2" creationId="{00000000-0000-0000-0000-000000000000}"/>
          </ac:spMkLst>
        </pc:spChg>
        <pc:spChg chg="del">
          <ac:chgData name="Tilly" userId="28eb7356-61dc-48ef-8408-7c21dafef33f" providerId="ADAL" clId="{8161C976-708E-4F7D-A076-9B28F070E7E8}" dt="2021-11-23T17:41:06.571" v="4619" actId="26606"/>
          <ac:spMkLst>
            <pc:docMk/>
            <pc:sldMk cId="0" sldId="269"/>
            <ac:spMk id="3" creationId="{00000000-0000-0000-0000-000000000000}"/>
          </ac:spMkLst>
        </pc:spChg>
        <pc:spChg chg="add">
          <ac:chgData name="Tilly" userId="28eb7356-61dc-48ef-8408-7c21dafef33f" providerId="ADAL" clId="{8161C976-708E-4F7D-A076-9B28F070E7E8}" dt="2021-11-23T17:41:06.571" v="4619" actId="26606"/>
          <ac:spMkLst>
            <pc:docMk/>
            <pc:sldMk cId="0" sldId="269"/>
            <ac:spMk id="9" creationId="{9DBC8166-481C-4473-95F5-9A5B9073B7F1}"/>
          </ac:spMkLst>
        </pc:spChg>
        <pc:spChg chg="add">
          <ac:chgData name="Tilly" userId="28eb7356-61dc-48ef-8408-7c21dafef33f" providerId="ADAL" clId="{8161C976-708E-4F7D-A076-9B28F070E7E8}" dt="2021-11-23T17:41:06.571" v="4619" actId="26606"/>
          <ac:spMkLst>
            <pc:docMk/>
            <pc:sldMk cId="0" sldId="269"/>
            <ac:spMk id="11" creationId="{A5A5CE6E-90AF-4D43-A014-1F9EC83EB93D}"/>
          </ac:spMkLst>
        </pc:spChg>
        <pc:graphicFrameChg chg="add">
          <ac:chgData name="Tilly" userId="28eb7356-61dc-48ef-8408-7c21dafef33f" providerId="ADAL" clId="{8161C976-708E-4F7D-A076-9B28F070E7E8}" dt="2021-11-23T17:41:06.571" v="4619" actId="26606"/>
          <ac:graphicFrameMkLst>
            <pc:docMk/>
            <pc:sldMk cId="0" sldId="269"/>
            <ac:graphicFrameMk id="5" creationId="{25B9611F-E6CB-41E6-B26F-3AF429398079}"/>
          </ac:graphicFrameMkLst>
        </pc:graphicFrameChg>
      </pc:sldChg>
      <pc:sldChg chg="addSp delSp modSp mod setBg">
        <pc:chgData name="Tilly" userId="28eb7356-61dc-48ef-8408-7c21dafef33f" providerId="ADAL" clId="{8161C976-708E-4F7D-A076-9B28F070E7E8}" dt="2021-11-23T17:41:26.149" v="4620" actId="26606"/>
        <pc:sldMkLst>
          <pc:docMk/>
          <pc:sldMk cId="0" sldId="270"/>
        </pc:sldMkLst>
        <pc:spChg chg="mod">
          <ac:chgData name="Tilly" userId="28eb7356-61dc-48ef-8408-7c21dafef33f" providerId="ADAL" clId="{8161C976-708E-4F7D-A076-9B28F070E7E8}" dt="2021-11-23T17:41:26.149" v="4620" actId="26606"/>
          <ac:spMkLst>
            <pc:docMk/>
            <pc:sldMk cId="0" sldId="270"/>
            <ac:spMk id="2" creationId="{00000000-0000-0000-0000-000000000000}"/>
          </ac:spMkLst>
        </pc:spChg>
        <pc:spChg chg="del">
          <ac:chgData name="Tilly" userId="28eb7356-61dc-48ef-8408-7c21dafef33f" providerId="ADAL" clId="{8161C976-708E-4F7D-A076-9B28F070E7E8}" dt="2021-11-23T17:41:26.149" v="4620" actId="26606"/>
          <ac:spMkLst>
            <pc:docMk/>
            <pc:sldMk cId="0" sldId="270"/>
            <ac:spMk id="3" creationId="{00000000-0000-0000-0000-000000000000}"/>
          </ac:spMkLst>
        </pc:spChg>
        <pc:spChg chg="add">
          <ac:chgData name="Tilly" userId="28eb7356-61dc-48ef-8408-7c21dafef33f" providerId="ADAL" clId="{8161C976-708E-4F7D-A076-9B28F070E7E8}" dt="2021-11-23T17:41:26.149" v="4620" actId="26606"/>
          <ac:spMkLst>
            <pc:docMk/>
            <pc:sldMk cId="0" sldId="270"/>
            <ac:spMk id="9" creationId="{C5278130-DFE0-457B-8698-88DF69019DDE}"/>
          </ac:spMkLst>
        </pc:spChg>
        <pc:spChg chg="add">
          <ac:chgData name="Tilly" userId="28eb7356-61dc-48ef-8408-7c21dafef33f" providerId="ADAL" clId="{8161C976-708E-4F7D-A076-9B28F070E7E8}" dt="2021-11-23T17:41:26.149" v="4620" actId="26606"/>
          <ac:spMkLst>
            <pc:docMk/>
            <pc:sldMk cId="0" sldId="270"/>
            <ac:spMk id="11" creationId="{2F99531B-1681-4D6E-BECB-18325B33A618}"/>
          </ac:spMkLst>
        </pc:spChg>
        <pc:spChg chg="add">
          <ac:chgData name="Tilly" userId="28eb7356-61dc-48ef-8408-7c21dafef33f" providerId="ADAL" clId="{8161C976-708E-4F7D-A076-9B28F070E7E8}" dt="2021-11-23T17:41:26.149" v="4620" actId="26606"/>
          <ac:spMkLst>
            <pc:docMk/>
            <pc:sldMk cId="0" sldId="270"/>
            <ac:spMk id="13" creationId="{20344094-430A-400B-804B-910E696A1A90}"/>
          </ac:spMkLst>
        </pc:spChg>
        <pc:spChg chg="add">
          <ac:chgData name="Tilly" userId="28eb7356-61dc-48ef-8408-7c21dafef33f" providerId="ADAL" clId="{8161C976-708E-4F7D-A076-9B28F070E7E8}" dt="2021-11-23T17:41:26.149" v="4620" actId="26606"/>
          <ac:spMkLst>
            <pc:docMk/>
            <pc:sldMk cId="0" sldId="270"/>
            <ac:spMk id="15" creationId="{453C67DF-7782-4E57-AB9B-F1B4811AD8FE}"/>
          </ac:spMkLst>
        </pc:spChg>
        <pc:graphicFrameChg chg="add">
          <ac:chgData name="Tilly" userId="28eb7356-61dc-48ef-8408-7c21dafef33f" providerId="ADAL" clId="{8161C976-708E-4F7D-A076-9B28F070E7E8}" dt="2021-11-23T17:41:26.149" v="4620" actId="26606"/>
          <ac:graphicFrameMkLst>
            <pc:docMk/>
            <pc:sldMk cId="0" sldId="270"/>
            <ac:graphicFrameMk id="5" creationId="{B34E8E5D-B0C3-4C9C-AF7A-EEB1B7243F35}"/>
          </ac:graphicFrameMkLst>
        </pc:graphicFrameChg>
        <pc:cxnChg chg="add">
          <ac:chgData name="Tilly" userId="28eb7356-61dc-48ef-8408-7c21dafef33f" providerId="ADAL" clId="{8161C976-708E-4F7D-A076-9B28F070E7E8}" dt="2021-11-23T17:41:26.149" v="4620" actId="26606"/>
          <ac:cxnSpMkLst>
            <pc:docMk/>
            <pc:sldMk cId="0" sldId="270"/>
            <ac:cxnSpMk id="17" creationId="{B03A5AE3-BD30-455C-842B-7626C8BEF097}"/>
          </ac:cxnSpMkLst>
        </pc:cxnChg>
        <pc:cxnChg chg="add">
          <ac:chgData name="Tilly" userId="28eb7356-61dc-48ef-8408-7c21dafef33f" providerId="ADAL" clId="{8161C976-708E-4F7D-A076-9B28F070E7E8}" dt="2021-11-23T17:41:26.149" v="4620" actId="26606"/>
          <ac:cxnSpMkLst>
            <pc:docMk/>
            <pc:sldMk cId="0" sldId="270"/>
            <ac:cxnSpMk id="19" creationId="{2DBECAA5-1F2D-470D-875C-8F2C2CA3E54B}"/>
          </ac:cxnSpMkLst>
        </pc:cxnChg>
      </pc:sldChg>
      <pc:sldChg chg="modSp del mod">
        <pc:chgData name="Tilly" userId="28eb7356-61dc-48ef-8408-7c21dafef33f" providerId="ADAL" clId="{8161C976-708E-4F7D-A076-9B28F070E7E8}" dt="2021-11-23T17:41:38.694" v="4621" actId="47"/>
        <pc:sldMkLst>
          <pc:docMk/>
          <pc:sldMk cId="0" sldId="271"/>
        </pc:sldMkLst>
        <pc:spChg chg="mod">
          <ac:chgData name="Tilly" userId="28eb7356-61dc-48ef-8408-7c21dafef33f" providerId="ADAL" clId="{8161C976-708E-4F7D-A076-9B28F070E7E8}" dt="2021-11-10T15:24:29.807" v="3450" actId="20577"/>
          <ac:spMkLst>
            <pc:docMk/>
            <pc:sldMk cId="0" sldId="271"/>
            <ac:spMk id="3" creationId="{00000000-0000-0000-0000-000000000000}"/>
          </ac:spMkLst>
        </pc:spChg>
      </pc:sldChg>
      <pc:sldChg chg="modSp del mod">
        <pc:chgData name="Tilly" userId="28eb7356-61dc-48ef-8408-7c21dafef33f" providerId="ADAL" clId="{8161C976-708E-4F7D-A076-9B28F070E7E8}" dt="2021-11-10T13:21:41.459" v="1143" actId="47"/>
        <pc:sldMkLst>
          <pc:docMk/>
          <pc:sldMk cId="0" sldId="272"/>
        </pc:sldMkLst>
        <pc:spChg chg="mod">
          <ac:chgData name="Tilly" userId="28eb7356-61dc-48ef-8408-7c21dafef33f" providerId="ADAL" clId="{8161C976-708E-4F7D-A076-9B28F070E7E8}" dt="2021-11-10T11:26:03.444" v="9" actId="27636"/>
          <ac:spMkLst>
            <pc:docMk/>
            <pc:sldMk cId="0" sldId="272"/>
            <ac:spMk id="3" creationId="{00000000-0000-0000-0000-000000000000}"/>
          </ac:spMkLst>
        </pc:spChg>
      </pc:sldChg>
      <pc:sldChg chg="addSp delSp modSp mod setBg">
        <pc:chgData name="Tilly" userId="28eb7356-61dc-48ef-8408-7c21dafef33f" providerId="ADAL" clId="{8161C976-708E-4F7D-A076-9B28F070E7E8}" dt="2021-11-23T17:41:57.655" v="4622" actId="26606"/>
        <pc:sldMkLst>
          <pc:docMk/>
          <pc:sldMk cId="0" sldId="273"/>
        </pc:sldMkLst>
        <pc:spChg chg="mod">
          <ac:chgData name="Tilly" userId="28eb7356-61dc-48ef-8408-7c21dafef33f" providerId="ADAL" clId="{8161C976-708E-4F7D-A076-9B28F070E7E8}" dt="2021-11-23T17:41:57.655" v="4622" actId="26606"/>
          <ac:spMkLst>
            <pc:docMk/>
            <pc:sldMk cId="0" sldId="273"/>
            <ac:spMk id="2" creationId="{00000000-0000-0000-0000-000000000000}"/>
          </ac:spMkLst>
        </pc:spChg>
        <pc:spChg chg="del">
          <ac:chgData name="Tilly" userId="28eb7356-61dc-48ef-8408-7c21dafef33f" providerId="ADAL" clId="{8161C976-708E-4F7D-A076-9B28F070E7E8}" dt="2021-11-23T17:41:57.655" v="4622" actId="26606"/>
          <ac:spMkLst>
            <pc:docMk/>
            <pc:sldMk cId="0" sldId="273"/>
            <ac:spMk id="3" creationId="{00000000-0000-0000-0000-000000000000}"/>
          </ac:spMkLst>
        </pc:spChg>
        <pc:spChg chg="add">
          <ac:chgData name="Tilly" userId="28eb7356-61dc-48ef-8408-7c21dafef33f" providerId="ADAL" clId="{8161C976-708E-4F7D-A076-9B28F070E7E8}" dt="2021-11-23T17:41:57.655" v="4622" actId="26606"/>
          <ac:spMkLst>
            <pc:docMk/>
            <pc:sldMk cId="0" sldId="273"/>
            <ac:spMk id="9" creationId="{98DED6BC-9A3E-48D4-AD7C-A56D63F547E8}"/>
          </ac:spMkLst>
        </pc:spChg>
        <pc:spChg chg="add">
          <ac:chgData name="Tilly" userId="28eb7356-61dc-48ef-8408-7c21dafef33f" providerId="ADAL" clId="{8161C976-708E-4F7D-A076-9B28F070E7E8}" dt="2021-11-23T17:41:57.655" v="4622" actId="26606"/>
          <ac:spMkLst>
            <pc:docMk/>
            <pc:sldMk cId="0" sldId="273"/>
            <ac:spMk id="11" creationId="{6B6E033A-DB2E-49B8-B600-B38E0C280263}"/>
          </ac:spMkLst>
        </pc:spChg>
        <pc:graphicFrameChg chg="add">
          <ac:chgData name="Tilly" userId="28eb7356-61dc-48ef-8408-7c21dafef33f" providerId="ADAL" clId="{8161C976-708E-4F7D-A076-9B28F070E7E8}" dt="2021-11-23T17:41:57.655" v="4622" actId="26606"/>
          <ac:graphicFrameMkLst>
            <pc:docMk/>
            <pc:sldMk cId="0" sldId="273"/>
            <ac:graphicFrameMk id="5" creationId="{A3B1AB23-90A7-4554-B761-CD8D7AC32BDA}"/>
          </ac:graphicFrameMkLst>
        </pc:graphicFrameChg>
      </pc:sldChg>
      <pc:sldChg chg="modSp del mod ord">
        <pc:chgData name="Tilly" userId="28eb7356-61dc-48ef-8408-7c21dafef33f" providerId="ADAL" clId="{8161C976-708E-4F7D-A076-9B28F070E7E8}" dt="2021-11-22T20:48:11.191" v="3461" actId="47"/>
        <pc:sldMkLst>
          <pc:docMk/>
          <pc:sldMk cId="0" sldId="274"/>
        </pc:sldMkLst>
        <pc:spChg chg="mod">
          <ac:chgData name="Tilly" userId="28eb7356-61dc-48ef-8408-7c21dafef33f" providerId="ADAL" clId="{8161C976-708E-4F7D-A076-9B28F070E7E8}" dt="2021-11-10T11:26:03.457" v="10" actId="27636"/>
          <ac:spMkLst>
            <pc:docMk/>
            <pc:sldMk cId="0" sldId="274"/>
            <ac:spMk id="3" creationId="{00000000-0000-0000-0000-000000000000}"/>
          </ac:spMkLst>
        </pc:spChg>
      </pc:sldChg>
      <pc:sldChg chg="addSp delSp modSp add del mod ord setBg">
        <pc:chgData name="Tilly" userId="28eb7356-61dc-48ef-8408-7c21dafef33f" providerId="ADAL" clId="{8161C976-708E-4F7D-A076-9B28F070E7E8}" dt="2021-11-23T15:51:54.338" v="4267" actId="26606"/>
        <pc:sldMkLst>
          <pc:docMk/>
          <pc:sldMk cId="0" sldId="275"/>
        </pc:sldMkLst>
        <pc:spChg chg="mod">
          <ac:chgData name="Tilly" userId="28eb7356-61dc-48ef-8408-7c21dafef33f" providerId="ADAL" clId="{8161C976-708E-4F7D-A076-9B28F070E7E8}" dt="2021-11-23T15:51:54.338" v="4267" actId="26606"/>
          <ac:spMkLst>
            <pc:docMk/>
            <pc:sldMk cId="0" sldId="275"/>
            <ac:spMk id="2" creationId="{00000000-0000-0000-0000-000000000000}"/>
          </ac:spMkLst>
        </pc:spChg>
        <pc:spChg chg="del mod">
          <ac:chgData name="Tilly" userId="28eb7356-61dc-48ef-8408-7c21dafef33f" providerId="ADAL" clId="{8161C976-708E-4F7D-A076-9B28F070E7E8}" dt="2021-11-23T15:50:32.833" v="4263" actId="26606"/>
          <ac:spMkLst>
            <pc:docMk/>
            <pc:sldMk cId="0" sldId="275"/>
            <ac:spMk id="3" creationId="{00000000-0000-0000-0000-000000000000}"/>
          </ac:spMkLst>
        </pc:spChg>
        <pc:spChg chg="add del">
          <ac:chgData name="Tilly" userId="28eb7356-61dc-48ef-8408-7c21dafef33f" providerId="ADAL" clId="{8161C976-708E-4F7D-A076-9B28F070E7E8}" dt="2021-11-23T15:51:38.579" v="4265" actId="26606"/>
          <ac:spMkLst>
            <pc:docMk/>
            <pc:sldMk cId="0" sldId="275"/>
            <ac:spMk id="9" creationId="{B819A166-7571-4003-A6B8-B62034C3ED30}"/>
          </ac:spMkLst>
        </pc:spChg>
        <pc:spChg chg="add del">
          <ac:chgData name="Tilly" userId="28eb7356-61dc-48ef-8408-7c21dafef33f" providerId="ADAL" clId="{8161C976-708E-4F7D-A076-9B28F070E7E8}" dt="2021-11-23T15:51:54.338" v="4267" actId="26606"/>
          <ac:spMkLst>
            <pc:docMk/>
            <pc:sldMk cId="0" sldId="275"/>
            <ac:spMk id="14" creationId="{45D37F4E-DDB4-456B-97E0-9937730A039F}"/>
          </ac:spMkLst>
        </pc:spChg>
        <pc:spChg chg="add del">
          <ac:chgData name="Tilly" userId="28eb7356-61dc-48ef-8408-7c21dafef33f" providerId="ADAL" clId="{8161C976-708E-4F7D-A076-9B28F070E7E8}" dt="2021-11-23T15:51:54.338" v="4267" actId="26606"/>
          <ac:spMkLst>
            <pc:docMk/>
            <pc:sldMk cId="0" sldId="275"/>
            <ac:spMk id="16" creationId="{B2DD41CD-8F47-4F56-AD12-4E2FF7696987}"/>
          </ac:spMkLst>
        </pc:spChg>
        <pc:spChg chg="add">
          <ac:chgData name="Tilly" userId="28eb7356-61dc-48ef-8408-7c21dafef33f" providerId="ADAL" clId="{8161C976-708E-4F7D-A076-9B28F070E7E8}" dt="2021-11-23T15:51:54.338" v="4267" actId="26606"/>
          <ac:spMkLst>
            <pc:docMk/>
            <pc:sldMk cId="0" sldId="275"/>
            <ac:spMk id="21" creationId="{B0B8DCBA-FEED-46EF-A140-35B904015B49}"/>
          </ac:spMkLst>
        </pc:spChg>
        <pc:spChg chg="add">
          <ac:chgData name="Tilly" userId="28eb7356-61dc-48ef-8408-7c21dafef33f" providerId="ADAL" clId="{8161C976-708E-4F7D-A076-9B28F070E7E8}" dt="2021-11-23T15:51:54.338" v="4267" actId="26606"/>
          <ac:spMkLst>
            <pc:docMk/>
            <pc:sldMk cId="0" sldId="275"/>
            <ac:spMk id="28" creationId="{D5B0017B-2ECA-49AF-B397-DC140825DF8D}"/>
          </ac:spMkLst>
        </pc:spChg>
        <pc:grpChg chg="add">
          <ac:chgData name="Tilly" userId="28eb7356-61dc-48ef-8408-7c21dafef33f" providerId="ADAL" clId="{8161C976-708E-4F7D-A076-9B28F070E7E8}" dt="2021-11-23T15:51:54.338" v="4267" actId="26606"/>
          <ac:grpSpMkLst>
            <pc:docMk/>
            <pc:sldMk cId="0" sldId="275"/>
            <ac:grpSpMk id="23" creationId="{AE1C45F0-260A-458C-96ED-C1F6D2151219}"/>
          </ac:grpSpMkLst>
        </pc:grpChg>
        <pc:graphicFrameChg chg="add mod ord modGraphic">
          <ac:chgData name="Tilly" userId="28eb7356-61dc-48ef-8408-7c21dafef33f" providerId="ADAL" clId="{8161C976-708E-4F7D-A076-9B28F070E7E8}" dt="2021-11-23T15:51:54.338" v="4267" actId="26606"/>
          <ac:graphicFrameMkLst>
            <pc:docMk/>
            <pc:sldMk cId="0" sldId="275"/>
            <ac:graphicFrameMk id="5" creationId="{A4FCF44D-38EC-4CAD-B1B0-E144C262CE10}"/>
          </ac:graphicFrameMkLst>
        </pc:graphicFrameChg>
        <pc:picChg chg="add mod">
          <ac:chgData name="Tilly" userId="28eb7356-61dc-48ef-8408-7c21dafef33f" providerId="ADAL" clId="{8161C976-708E-4F7D-A076-9B28F070E7E8}" dt="2021-11-23T15:51:54.338" v="4267" actId="26606"/>
          <ac:picMkLst>
            <pc:docMk/>
            <pc:sldMk cId="0" sldId="275"/>
            <ac:picMk id="6" creationId="{E7617753-3D86-4D7C-9B0B-994224AF1BD2}"/>
          </ac:picMkLst>
        </pc:picChg>
        <pc:cxnChg chg="add">
          <ac:chgData name="Tilly" userId="28eb7356-61dc-48ef-8408-7c21dafef33f" providerId="ADAL" clId="{8161C976-708E-4F7D-A076-9B28F070E7E8}" dt="2021-11-23T15:51:54.338" v="4267" actId="26606"/>
          <ac:cxnSpMkLst>
            <pc:docMk/>
            <pc:sldMk cId="0" sldId="275"/>
            <ac:cxnSpMk id="30" creationId="{6CF1BAF6-AD41-4082-B212-8A1F9A2E8779}"/>
          </ac:cxnSpMkLst>
        </pc:cxnChg>
      </pc:sldChg>
      <pc:sldChg chg="modSp del mod">
        <pc:chgData name="Tilly" userId="28eb7356-61dc-48ef-8408-7c21dafef33f" providerId="ADAL" clId="{8161C976-708E-4F7D-A076-9B28F070E7E8}" dt="2021-11-10T11:51:29.016" v="176" actId="47"/>
        <pc:sldMkLst>
          <pc:docMk/>
          <pc:sldMk cId="0" sldId="276"/>
        </pc:sldMkLst>
        <pc:spChg chg="mod">
          <ac:chgData name="Tilly" userId="28eb7356-61dc-48ef-8408-7c21dafef33f" providerId="ADAL" clId="{8161C976-708E-4F7D-A076-9B28F070E7E8}" dt="2021-11-10T11:26:03.473" v="12" actId="27636"/>
          <ac:spMkLst>
            <pc:docMk/>
            <pc:sldMk cId="0" sldId="276"/>
            <ac:spMk id="3" creationId="{00000000-0000-0000-0000-000000000000}"/>
          </ac:spMkLst>
        </pc:spChg>
      </pc:sldChg>
      <pc:sldChg chg="addSp modSp mod setBg">
        <pc:chgData name="Tilly" userId="28eb7356-61dc-48ef-8408-7c21dafef33f" providerId="ADAL" clId="{8161C976-708E-4F7D-A076-9B28F070E7E8}" dt="2021-11-23T17:52:09.976" v="4657" actId="26606"/>
        <pc:sldMkLst>
          <pc:docMk/>
          <pc:sldMk cId="0" sldId="277"/>
        </pc:sldMkLst>
        <pc:spChg chg="mod">
          <ac:chgData name="Tilly" userId="28eb7356-61dc-48ef-8408-7c21dafef33f" providerId="ADAL" clId="{8161C976-708E-4F7D-A076-9B28F070E7E8}" dt="2021-11-23T17:52:09.976" v="4657" actId="26606"/>
          <ac:spMkLst>
            <pc:docMk/>
            <pc:sldMk cId="0" sldId="277"/>
            <ac:spMk id="2" creationId="{00000000-0000-0000-0000-000000000000}"/>
          </ac:spMkLst>
        </pc:spChg>
        <pc:spChg chg="mod">
          <ac:chgData name="Tilly" userId="28eb7356-61dc-48ef-8408-7c21dafef33f" providerId="ADAL" clId="{8161C976-708E-4F7D-A076-9B28F070E7E8}" dt="2021-11-23T17:52:09.976" v="4657" actId="26606"/>
          <ac:spMkLst>
            <pc:docMk/>
            <pc:sldMk cId="0" sldId="277"/>
            <ac:spMk id="3" creationId="{00000000-0000-0000-0000-000000000000}"/>
          </ac:spMkLst>
        </pc:spChg>
        <pc:spChg chg="add">
          <ac:chgData name="Tilly" userId="28eb7356-61dc-48ef-8408-7c21dafef33f" providerId="ADAL" clId="{8161C976-708E-4F7D-A076-9B28F070E7E8}" dt="2021-11-23T17:52:09.976" v="4657" actId="26606"/>
          <ac:spMkLst>
            <pc:docMk/>
            <pc:sldMk cId="0" sldId="277"/>
            <ac:spMk id="8" creationId="{100EDD19-6802-4EC3-95CE-CFFAB042CFD6}"/>
          </ac:spMkLst>
        </pc:spChg>
        <pc:spChg chg="add">
          <ac:chgData name="Tilly" userId="28eb7356-61dc-48ef-8408-7c21dafef33f" providerId="ADAL" clId="{8161C976-708E-4F7D-A076-9B28F070E7E8}" dt="2021-11-23T17:52:09.976" v="4657" actId="26606"/>
          <ac:spMkLst>
            <pc:docMk/>
            <pc:sldMk cId="0" sldId="277"/>
            <ac:spMk id="10" creationId="{DB17E863-922E-4C26-BD64-E8FD41D28661}"/>
          </ac:spMkLst>
        </pc:spChg>
      </pc:sldChg>
      <pc:sldChg chg="modSp del mod">
        <pc:chgData name="Tilly" userId="28eb7356-61dc-48ef-8408-7c21dafef33f" providerId="ADAL" clId="{8161C976-708E-4F7D-A076-9B28F070E7E8}" dt="2021-11-10T13:05:27.265" v="1106" actId="47"/>
        <pc:sldMkLst>
          <pc:docMk/>
          <pc:sldMk cId="0" sldId="278"/>
        </pc:sldMkLst>
        <pc:spChg chg="mod">
          <ac:chgData name="Tilly" userId="28eb7356-61dc-48ef-8408-7c21dafef33f" providerId="ADAL" clId="{8161C976-708E-4F7D-A076-9B28F070E7E8}" dt="2021-11-10T11:26:52.723" v="79" actId="27636"/>
          <ac:spMkLst>
            <pc:docMk/>
            <pc:sldMk cId="0" sldId="278"/>
            <ac:spMk id="2" creationId="{00000000-0000-0000-0000-000000000000}"/>
          </ac:spMkLst>
        </pc:spChg>
      </pc:sldChg>
      <pc:sldChg chg="modSp del mod ord">
        <pc:chgData name="Tilly" userId="28eb7356-61dc-48ef-8408-7c21dafef33f" providerId="ADAL" clId="{8161C976-708E-4F7D-A076-9B28F070E7E8}" dt="2021-11-11T16:28:13.382" v="3458" actId="47"/>
        <pc:sldMkLst>
          <pc:docMk/>
          <pc:sldMk cId="0" sldId="279"/>
        </pc:sldMkLst>
        <pc:spChg chg="mod">
          <ac:chgData name="Tilly" userId="28eb7356-61dc-48ef-8408-7c21dafef33f" providerId="ADAL" clId="{8161C976-708E-4F7D-A076-9B28F070E7E8}" dt="2021-11-10T11:26:52.755" v="85" actId="27636"/>
          <ac:spMkLst>
            <pc:docMk/>
            <pc:sldMk cId="0" sldId="279"/>
            <ac:spMk id="2" creationId="{00000000-0000-0000-0000-000000000000}"/>
          </ac:spMkLst>
        </pc:spChg>
        <pc:spChg chg="mod">
          <ac:chgData name="Tilly" userId="28eb7356-61dc-48ef-8408-7c21dafef33f" providerId="ADAL" clId="{8161C976-708E-4F7D-A076-9B28F070E7E8}" dt="2021-11-10T11:26:52.739" v="84" actId="27636"/>
          <ac:spMkLst>
            <pc:docMk/>
            <pc:sldMk cId="0" sldId="279"/>
            <ac:spMk id="3" creationId="{00000000-0000-0000-0000-000000000000}"/>
          </ac:spMkLst>
        </pc:spChg>
      </pc:sldChg>
      <pc:sldChg chg="del">
        <pc:chgData name="Tilly" userId="28eb7356-61dc-48ef-8408-7c21dafef33f" providerId="ADAL" clId="{8161C976-708E-4F7D-A076-9B28F070E7E8}" dt="2021-11-10T11:51:42.840" v="178" actId="47"/>
        <pc:sldMkLst>
          <pc:docMk/>
          <pc:sldMk cId="2830418834" sldId="280"/>
        </pc:sldMkLst>
      </pc:sldChg>
      <pc:sldChg chg="del">
        <pc:chgData name="Tilly" userId="28eb7356-61dc-48ef-8408-7c21dafef33f" providerId="ADAL" clId="{8161C976-708E-4F7D-A076-9B28F070E7E8}" dt="2021-11-10T11:51:31.782" v="177" actId="47"/>
        <pc:sldMkLst>
          <pc:docMk/>
          <pc:sldMk cId="1440529607" sldId="283"/>
        </pc:sldMkLst>
      </pc:sldChg>
      <pc:sldChg chg="addSp modSp mod setBg">
        <pc:chgData name="Tilly" userId="28eb7356-61dc-48ef-8408-7c21dafef33f" providerId="ADAL" clId="{8161C976-708E-4F7D-A076-9B28F070E7E8}" dt="2021-11-23T16:12:07.090" v="4578" actId="26606"/>
        <pc:sldMkLst>
          <pc:docMk/>
          <pc:sldMk cId="157802165" sldId="284"/>
        </pc:sldMkLst>
        <pc:spChg chg="mod">
          <ac:chgData name="Tilly" userId="28eb7356-61dc-48ef-8408-7c21dafef33f" providerId="ADAL" clId="{8161C976-708E-4F7D-A076-9B28F070E7E8}" dt="2021-11-23T16:12:07.090" v="4578" actId="26606"/>
          <ac:spMkLst>
            <pc:docMk/>
            <pc:sldMk cId="157802165" sldId="284"/>
            <ac:spMk id="2" creationId="{00000000-0000-0000-0000-000000000000}"/>
          </ac:spMkLst>
        </pc:spChg>
        <pc:spChg chg="mod">
          <ac:chgData name="Tilly" userId="28eb7356-61dc-48ef-8408-7c21dafef33f" providerId="ADAL" clId="{8161C976-708E-4F7D-A076-9B28F070E7E8}" dt="2021-11-23T16:12:07.090" v="4578" actId="26606"/>
          <ac:spMkLst>
            <pc:docMk/>
            <pc:sldMk cId="157802165" sldId="284"/>
            <ac:spMk id="3" creationId="{00000000-0000-0000-0000-000000000000}"/>
          </ac:spMkLst>
        </pc:spChg>
        <pc:spChg chg="add">
          <ac:chgData name="Tilly" userId="28eb7356-61dc-48ef-8408-7c21dafef33f" providerId="ADAL" clId="{8161C976-708E-4F7D-A076-9B28F070E7E8}" dt="2021-11-23T16:12:07.090" v="4578" actId="26606"/>
          <ac:spMkLst>
            <pc:docMk/>
            <pc:sldMk cId="157802165" sldId="284"/>
            <ac:spMk id="71" creationId="{058A14AF-9FB5-4CC7-BA35-E8E85D3EDF0E}"/>
          </ac:spMkLst>
        </pc:spChg>
        <pc:spChg chg="add">
          <ac:chgData name="Tilly" userId="28eb7356-61dc-48ef-8408-7c21dafef33f" providerId="ADAL" clId="{8161C976-708E-4F7D-A076-9B28F070E7E8}" dt="2021-11-23T16:12:07.090" v="4578" actId="26606"/>
          <ac:spMkLst>
            <pc:docMk/>
            <pc:sldMk cId="157802165" sldId="284"/>
            <ac:spMk id="73" creationId="{3A9A4357-BD1D-4622-A4FE-766E6AB8DE84}"/>
          </ac:spMkLst>
        </pc:spChg>
        <pc:spChg chg="add">
          <ac:chgData name="Tilly" userId="28eb7356-61dc-48ef-8408-7c21dafef33f" providerId="ADAL" clId="{8161C976-708E-4F7D-A076-9B28F070E7E8}" dt="2021-11-23T16:12:07.090" v="4578" actId="26606"/>
          <ac:spMkLst>
            <pc:docMk/>
            <pc:sldMk cId="157802165" sldId="284"/>
            <ac:spMk id="75" creationId="{E659831F-0D9A-4C63-9EBB-8435B85A440F}"/>
          </ac:spMkLst>
        </pc:spChg>
        <pc:spChg chg="add">
          <ac:chgData name="Tilly" userId="28eb7356-61dc-48ef-8408-7c21dafef33f" providerId="ADAL" clId="{8161C976-708E-4F7D-A076-9B28F070E7E8}" dt="2021-11-23T16:12:07.090" v="4578" actId="26606"/>
          <ac:spMkLst>
            <pc:docMk/>
            <pc:sldMk cId="157802165" sldId="284"/>
            <ac:spMk id="77" creationId="{E6995CE5-F890-4ABA-82A2-26507CE8D2A3}"/>
          </ac:spMkLst>
        </pc:spChg>
        <pc:picChg chg="add mod">
          <ac:chgData name="Tilly" userId="28eb7356-61dc-48ef-8408-7c21dafef33f" providerId="ADAL" clId="{8161C976-708E-4F7D-A076-9B28F070E7E8}" dt="2021-11-23T16:12:07.090" v="4578" actId="26606"/>
          <ac:picMkLst>
            <pc:docMk/>
            <pc:sldMk cId="157802165" sldId="284"/>
            <ac:picMk id="1026" creationId="{85C1D83A-8F78-409E-9E19-6120F0F88C43}"/>
          </ac:picMkLst>
        </pc:picChg>
      </pc:sldChg>
      <pc:sldChg chg="del">
        <pc:chgData name="Tilly" userId="28eb7356-61dc-48ef-8408-7c21dafef33f" providerId="ADAL" clId="{8161C976-708E-4F7D-A076-9B28F070E7E8}" dt="2021-11-10T11:41:14.279" v="133" actId="47"/>
        <pc:sldMkLst>
          <pc:docMk/>
          <pc:sldMk cId="635556239" sldId="285"/>
        </pc:sldMkLst>
      </pc:sldChg>
      <pc:sldChg chg="del">
        <pc:chgData name="Tilly" userId="28eb7356-61dc-48ef-8408-7c21dafef33f" providerId="ADAL" clId="{8161C976-708E-4F7D-A076-9B28F070E7E8}" dt="2021-11-10T11:41:14.936" v="134" actId="47"/>
        <pc:sldMkLst>
          <pc:docMk/>
          <pc:sldMk cId="3678335056" sldId="286"/>
        </pc:sldMkLst>
      </pc:sldChg>
      <pc:sldChg chg="addSp modSp mod setBg">
        <pc:chgData name="Tilly" userId="28eb7356-61dc-48ef-8408-7c21dafef33f" providerId="ADAL" clId="{8161C976-708E-4F7D-A076-9B28F070E7E8}" dt="2021-11-23T16:12:40.372" v="4580" actId="26606"/>
        <pc:sldMkLst>
          <pc:docMk/>
          <pc:sldMk cId="3336612390" sldId="287"/>
        </pc:sldMkLst>
        <pc:spChg chg="mod">
          <ac:chgData name="Tilly" userId="28eb7356-61dc-48ef-8408-7c21dafef33f" providerId="ADAL" clId="{8161C976-708E-4F7D-A076-9B28F070E7E8}" dt="2021-11-23T16:12:40.372" v="4580" actId="26606"/>
          <ac:spMkLst>
            <pc:docMk/>
            <pc:sldMk cId="3336612390" sldId="287"/>
            <ac:spMk id="2" creationId="{00000000-0000-0000-0000-000000000000}"/>
          </ac:spMkLst>
        </pc:spChg>
        <pc:spChg chg="mod">
          <ac:chgData name="Tilly" userId="28eb7356-61dc-48ef-8408-7c21dafef33f" providerId="ADAL" clId="{8161C976-708E-4F7D-A076-9B28F070E7E8}" dt="2021-11-23T16:12:40.372" v="4580" actId="26606"/>
          <ac:spMkLst>
            <pc:docMk/>
            <pc:sldMk cId="3336612390" sldId="287"/>
            <ac:spMk id="3" creationId="{00000000-0000-0000-0000-000000000000}"/>
          </ac:spMkLst>
        </pc:spChg>
        <pc:spChg chg="add">
          <ac:chgData name="Tilly" userId="28eb7356-61dc-48ef-8408-7c21dafef33f" providerId="ADAL" clId="{8161C976-708E-4F7D-A076-9B28F070E7E8}" dt="2021-11-23T16:12:40.372" v="4580" actId="26606"/>
          <ac:spMkLst>
            <pc:docMk/>
            <pc:sldMk cId="3336612390" sldId="287"/>
            <ac:spMk id="71" creationId="{058A14AF-9FB5-4CC7-BA35-E8E85D3EDF0E}"/>
          </ac:spMkLst>
        </pc:spChg>
        <pc:spChg chg="add">
          <ac:chgData name="Tilly" userId="28eb7356-61dc-48ef-8408-7c21dafef33f" providerId="ADAL" clId="{8161C976-708E-4F7D-A076-9B28F070E7E8}" dt="2021-11-23T16:12:40.372" v="4580" actId="26606"/>
          <ac:spMkLst>
            <pc:docMk/>
            <pc:sldMk cId="3336612390" sldId="287"/>
            <ac:spMk id="73" creationId="{3A9A4357-BD1D-4622-A4FE-766E6AB8DE84}"/>
          </ac:spMkLst>
        </pc:spChg>
        <pc:spChg chg="add">
          <ac:chgData name="Tilly" userId="28eb7356-61dc-48ef-8408-7c21dafef33f" providerId="ADAL" clId="{8161C976-708E-4F7D-A076-9B28F070E7E8}" dt="2021-11-23T16:12:40.372" v="4580" actId="26606"/>
          <ac:spMkLst>
            <pc:docMk/>
            <pc:sldMk cId="3336612390" sldId="287"/>
            <ac:spMk id="75" creationId="{E659831F-0D9A-4C63-9EBB-8435B85A440F}"/>
          </ac:spMkLst>
        </pc:spChg>
        <pc:spChg chg="add">
          <ac:chgData name="Tilly" userId="28eb7356-61dc-48ef-8408-7c21dafef33f" providerId="ADAL" clId="{8161C976-708E-4F7D-A076-9B28F070E7E8}" dt="2021-11-23T16:12:40.372" v="4580" actId="26606"/>
          <ac:spMkLst>
            <pc:docMk/>
            <pc:sldMk cId="3336612390" sldId="287"/>
            <ac:spMk id="77" creationId="{E6995CE5-F890-4ABA-82A2-26507CE8D2A3}"/>
          </ac:spMkLst>
        </pc:spChg>
        <pc:picChg chg="add mod">
          <ac:chgData name="Tilly" userId="28eb7356-61dc-48ef-8408-7c21dafef33f" providerId="ADAL" clId="{8161C976-708E-4F7D-A076-9B28F070E7E8}" dt="2021-11-23T16:12:40.372" v="4580" actId="26606"/>
          <ac:picMkLst>
            <pc:docMk/>
            <pc:sldMk cId="3336612390" sldId="287"/>
            <ac:picMk id="2050" creationId="{34BCFCBA-C3C0-46F5-AD06-227EDF1AA11A}"/>
          </ac:picMkLst>
        </pc:picChg>
      </pc:sldChg>
      <pc:sldChg chg="modSp del mod">
        <pc:chgData name="Tilly" userId="28eb7356-61dc-48ef-8408-7c21dafef33f" providerId="ADAL" clId="{8161C976-708E-4F7D-A076-9B28F070E7E8}" dt="2021-11-10T11:42:13.946" v="166" actId="47"/>
        <pc:sldMkLst>
          <pc:docMk/>
          <pc:sldMk cId="3375265250" sldId="288"/>
        </pc:sldMkLst>
        <pc:spChg chg="mod">
          <ac:chgData name="Tilly" userId="28eb7356-61dc-48ef-8408-7c21dafef33f" providerId="ADAL" clId="{8161C976-708E-4F7D-A076-9B28F070E7E8}" dt="2021-11-10T11:41:40.409" v="151" actId="6549"/>
          <ac:spMkLst>
            <pc:docMk/>
            <pc:sldMk cId="3375265250" sldId="288"/>
            <ac:spMk id="3" creationId="{00000000-0000-0000-0000-000000000000}"/>
          </ac:spMkLst>
        </pc:spChg>
      </pc:sldChg>
      <pc:sldChg chg="addSp delSp modSp mod setBg">
        <pc:chgData name="Tilly" userId="28eb7356-61dc-48ef-8408-7c21dafef33f" providerId="ADAL" clId="{8161C976-708E-4F7D-A076-9B28F070E7E8}" dt="2021-11-23T16:14:01.518" v="4584" actId="26606"/>
        <pc:sldMkLst>
          <pc:docMk/>
          <pc:sldMk cId="3009324409" sldId="289"/>
        </pc:sldMkLst>
        <pc:spChg chg="mod">
          <ac:chgData name="Tilly" userId="28eb7356-61dc-48ef-8408-7c21dafef33f" providerId="ADAL" clId="{8161C976-708E-4F7D-A076-9B28F070E7E8}" dt="2021-11-23T16:14:01.518" v="4584" actId="26606"/>
          <ac:spMkLst>
            <pc:docMk/>
            <pc:sldMk cId="3009324409" sldId="289"/>
            <ac:spMk id="2" creationId="{00000000-0000-0000-0000-000000000000}"/>
          </ac:spMkLst>
        </pc:spChg>
        <pc:spChg chg="mod">
          <ac:chgData name="Tilly" userId="28eb7356-61dc-48ef-8408-7c21dafef33f" providerId="ADAL" clId="{8161C976-708E-4F7D-A076-9B28F070E7E8}" dt="2021-11-23T16:14:01.518" v="4584" actId="26606"/>
          <ac:spMkLst>
            <pc:docMk/>
            <pc:sldMk cId="3009324409" sldId="289"/>
            <ac:spMk id="3" creationId="{00000000-0000-0000-0000-000000000000}"/>
          </ac:spMkLst>
        </pc:spChg>
        <pc:spChg chg="add">
          <ac:chgData name="Tilly" userId="28eb7356-61dc-48ef-8408-7c21dafef33f" providerId="ADAL" clId="{8161C976-708E-4F7D-A076-9B28F070E7E8}" dt="2021-11-23T16:14:01.518" v="4584" actId="26606"/>
          <ac:spMkLst>
            <pc:docMk/>
            <pc:sldMk cId="3009324409" sldId="289"/>
            <ac:spMk id="73" creationId="{743AA782-23D1-4521-8CAD-47662984AA08}"/>
          </ac:spMkLst>
        </pc:spChg>
        <pc:spChg chg="add">
          <ac:chgData name="Tilly" userId="28eb7356-61dc-48ef-8408-7c21dafef33f" providerId="ADAL" clId="{8161C976-708E-4F7D-A076-9B28F070E7E8}" dt="2021-11-23T16:14:01.518" v="4584" actId="26606"/>
          <ac:spMkLst>
            <pc:docMk/>
            <pc:sldMk cId="3009324409" sldId="289"/>
            <ac:spMk id="75" creationId="{71877DBC-BB60-40F0-AC93-2ACDBAAE60CE}"/>
          </ac:spMkLst>
        </pc:spChg>
        <pc:picChg chg="add del">
          <ac:chgData name="Tilly" userId="28eb7356-61dc-48ef-8408-7c21dafef33f" providerId="ADAL" clId="{8161C976-708E-4F7D-A076-9B28F070E7E8}" dt="2021-11-23T16:13:22.122" v="4582"/>
          <ac:picMkLst>
            <pc:docMk/>
            <pc:sldMk cId="3009324409" sldId="289"/>
            <ac:picMk id="3074" creationId="{BDBF1E58-68A4-4078-BA23-CEA77F3D8B90}"/>
          </ac:picMkLst>
        </pc:picChg>
        <pc:picChg chg="add mod">
          <ac:chgData name="Tilly" userId="28eb7356-61dc-48ef-8408-7c21dafef33f" providerId="ADAL" clId="{8161C976-708E-4F7D-A076-9B28F070E7E8}" dt="2021-11-23T16:14:01.518" v="4584" actId="26606"/>
          <ac:picMkLst>
            <pc:docMk/>
            <pc:sldMk cId="3009324409" sldId="289"/>
            <ac:picMk id="3076" creationId="{922ED150-BAC3-4DEC-972A-BE48FCD14435}"/>
          </ac:picMkLst>
        </pc:picChg>
      </pc:sldChg>
      <pc:sldChg chg="addSp modSp mod setBg">
        <pc:chgData name="Tilly" userId="28eb7356-61dc-48ef-8408-7c21dafef33f" providerId="ADAL" clId="{8161C976-708E-4F7D-A076-9B28F070E7E8}" dt="2021-11-23T16:16:33.713" v="4594" actId="26606"/>
        <pc:sldMkLst>
          <pc:docMk/>
          <pc:sldMk cId="614169336" sldId="290"/>
        </pc:sldMkLst>
        <pc:spChg chg="mod">
          <ac:chgData name="Tilly" userId="28eb7356-61dc-48ef-8408-7c21dafef33f" providerId="ADAL" clId="{8161C976-708E-4F7D-A076-9B28F070E7E8}" dt="2021-11-23T16:16:33.713" v="4594" actId="26606"/>
          <ac:spMkLst>
            <pc:docMk/>
            <pc:sldMk cId="614169336" sldId="290"/>
            <ac:spMk id="2" creationId="{00000000-0000-0000-0000-000000000000}"/>
          </ac:spMkLst>
        </pc:spChg>
        <pc:spChg chg="mod">
          <ac:chgData name="Tilly" userId="28eb7356-61dc-48ef-8408-7c21dafef33f" providerId="ADAL" clId="{8161C976-708E-4F7D-A076-9B28F070E7E8}" dt="2021-11-23T16:16:33.713" v="4594" actId="26606"/>
          <ac:spMkLst>
            <pc:docMk/>
            <pc:sldMk cId="614169336" sldId="290"/>
            <ac:spMk id="3" creationId="{00000000-0000-0000-0000-000000000000}"/>
          </ac:spMkLst>
        </pc:spChg>
        <pc:spChg chg="add">
          <ac:chgData name="Tilly" userId="28eb7356-61dc-48ef-8408-7c21dafef33f" providerId="ADAL" clId="{8161C976-708E-4F7D-A076-9B28F070E7E8}" dt="2021-11-23T16:16:33.713" v="4594" actId="26606"/>
          <ac:spMkLst>
            <pc:docMk/>
            <pc:sldMk cId="614169336" sldId="290"/>
            <ac:spMk id="71" creationId="{45D37F4E-DDB4-456B-97E0-9937730A039F}"/>
          </ac:spMkLst>
        </pc:spChg>
        <pc:spChg chg="add">
          <ac:chgData name="Tilly" userId="28eb7356-61dc-48ef-8408-7c21dafef33f" providerId="ADAL" clId="{8161C976-708E-4F7D-A076-9B28F070E7E8}" dt="2021-11-23T16:16:33.713" v="4594" actId="26606"/>
          <ac:spMkLst>
            <pc:docMk/>
            <pc:sldMk cId="614169336" sldId="290"/>
            <ac:spMk id="73" creationId="{B2DD41CD-8F47-4F56-AD12-4E2FF7696987}"/>
          </ac:spMkLst>
        </pc:spChg>
        <pc:picChg chg="add mod">
          <ac:chgData name="Tilly" userId="28eb7356-61dc-48ef-8408-7c21dafef33f" providerId="ADAL" clId="{8161C976-708E-4F7D-A076-9B28F070E7E8}" dt="2021-11-23T16:16:33.713" v="4594" actId="26606"/>
          <ac:picMkLst>
            <pc:docMk/>
            <pc:sldMk cId="614169336" sldId="290"/>
            <ac:picMk id="5122" creationId="{2D3E3E9F-55DD-407D-9ACE-59146EDFE562}"/>
          </ac:picMkLst>
        </pc:picChg>
      </pc:sldChg>
      <pc:sldChg chg="addSp modSp mod setBg">
        <pc:chgData name="Tilly" userId="28eb7356-61dc-48ef-8408-7c21dafef33f" providerId="ADAL" clId="{8161C976-708E-4F7D-A076-9B28F070E7E8}" dt="2021-11-23T16:15:27.287" v="4592" actId="255"/>
        <pc:sldMkLst>
          <pc:docMk/>
          <pc:sldMk cId="2089500013" sldId="292"/>
        </pc:sldMkLst>
        <pc:spChg chg="mod">
          <ac:chgData name="Tilly" userId="28eb7356-61dc-48ef-8408-7c21dafef33f" providerId="ADAL" clId="{8161C976-708E-4F7D-A076-9B28F070E7E8}" dt="2021-11-23T16:15:09.427" v="4588" actId="26606"/>
          <ac:spMkLst>
            <pc:docMk/>
            <pc:sldMk cId="2089500013" sldId="292"/>
            <ac:spMk id="2" creationId="{00000000-0000-0000-0000-000000000000}"/>
          </ac:spMkLst>
        </pc:spChg>
        <pc:spChg chg="mod ord">
          <ac:chgData name="Tilly" userId="28eb7356-61dc-48ef-8408-7c21dafef33f" providerId="ADAL" clId="{8161C976-708E-4F7D-A076-9B28F070E7E8}" dt="2021-11-23T16:15:27.287" v="4592" actId="255"/>
          <ac:spMkLst>
            <pc:docMk/>
            <pc:sldMk cId="2089500013" sldId="292"/>
            <ac:spMk id="3" creationId="{00000000-0000-0000-0000-000000000000}"/>
          </ac:spMkLst>
        </pc:spChg>
        <pc:spChg chg="add">
          <ac:chgData name="Tilly" userId="28eb7356-61dc-48ef-8408-7c21dafef33f" providerId="ADAL" clId="{8161C976-708E-4F7D-A076-9B28F070E7E8}" dt="2021-11-23T16:15:09.427" v="4588" actId="26606"/>
          <ac:spMkLst>
            <pc:docMk/>
            <pc:sldMk cId="2089500013" sldId="292"/>
            <ac:spMk id="71" creationId="{66E48AFA-8884-4F68-A44F-D2C1E8609C5A}"/>
          </ac:spMkLst>
        </pc:spChg>
        <pc:spChg chg="add">
          <ac:chgData name="Tilly" userId="28eb7356-61dc-48ef-8408-7c21dafef33f" providerId="ADAL" clId="{8161C976-708E-4F7D-A076-9B28F070E7E8}" dt="2021-11-23T16:15:09.427" v="4588" actId="26606"/>
          <ac:spMkLst>
            <pc:docMk/>
            <pc:sldMk cId="2089500013" sldId="292"/>
            <ac:spMk id="73" creationId="{969D19A6-08CB-498C-93EC-3FFB021FC68A}"/>
          </ac:spMkLst>
        </pc:spChg>
        <pc:picChg chg="add mod">
          <ac:chgData name="Tilly" userId="28eb7356-61dc-48ef-8408-7c21dafef33f" providerId="ADAL" clId="{8161C976-708E-4F7D-A076-9B28F070E7E8}" dt="2021-11-23T16:15:09.427" v="4588" actId="26606"/>
          <ac:picMkLst>
            <pc:docMk/>
            <pc:sldMk cId="2089500013" sldId="292"/>
            <ac:picMk id="4098" creationId="{287396A3-541A-4250-85DB-E29273C1446D}"/>
          </ac:picMkLst>
        </pc:picChg>
      </pc:sldChg>
      <pc:sldChg chg="addSp delSp modSp mod setBg">
        <pc:chgData name="Tilly" userId="28eb7356-61dc-48ef-8408-7c21dafef33f" providerId="ADAL" clId="{8161C976-708E-4F7D-A076-9B28F070E7E8}" dt="2021-11-23T16:17:26.566" v="4598" actId="26606"/>
        <pc:sldMkLst>
          <pc:docMk/>
          <pc:sldMk cId="3488649563" sldId="293"/>
        </pc:sldMkLst>
        <pc:spChg chg="mod">
          <ac:chgData name="Tilly" userId="28eb7356-61dc-48ef-8408-7c21dafef33f" providerId="ADAL" clId="{8161C976-708E-4F7D-A076-9B28F070E7E8}" dt="2021-11-23T16:17:26.566" v="4598" actId="26606"/>
          <ac:spMkLst>
            <pc:docMk/>
            <pc:sldMk cId="3488649563" sldId="293"/>
            <ac:spMk id="2" creationId="{00000000-0000-0000-0000-000000000000}"/>
          </ac:spMkLst>
        </pc:spChg>
        <pc:spChg chg="mod ord">
          <ac:chgData name="Tilly" userId="28eb7356-61dc-48ef-8408-7c21dafef33f" providerId="ADAL" clId="{8161C976-708E-4F7D-A076-9B28F070E7E8}" dt="2021-11-23T16:17:26.566" v="4598" actId="26606"/>
          <ac:spMkLst>
            <pc:docMk/>
            <pc:sldMk cId="3488649563" sldId="293"/>
            <ac:spMk id="3" creationId="{00000000-0000-0000-0000-000000000000}"/>
          </ac:spMkLst>
        </pc:spChg>
        <pc:spChg chg="add del">
          <ac:chgData name="Tilly" userId="28eb7356-61dc-48ef-8408-7c21dafef33f" providerId="ADAL" clId="{8161C976-708E-4F7D-A076-9B28F070E7E8}" dt="2021-11-23T16:17:26.556" v="4597" actId="26606"/>
          <ac:spMkLst>
            <pc:docMk/>
            <pc:sldMk cId="3488649563" sldId="293"/>
            <ac:spMk id="71" creationId="{45D37F4E-DDB4-456B-97E0-9937730A039F}"/>
          </ac:spMkLst>
        </pc:spChg>
        <pc:spChg chg="add del">
          <ac:chgData name="Tilly" userId="28eb7356-61dc-48ef-8408-7c21dafef33f" providerId="ADAL" clId="{8161C976-708E-4F7D-A076-9B28F070E7E8}" dt="2021-11-23T16:17:26.556" v="4597" actId="26606"/>
          <ac:spMkLst>
            <pc:docMk/>
            <pc:sldMk cId="3488649563" sldId="293"/>
            <ac:spMk id="73" creationId="{B2DD41CD-8F47-4F56-AD12-4E2FF7696987}"/>
          </ac:spMkLst>
        </pc:spChg>
        <pc:spChg chg="add">
          <ac:chgData name="Tilly" userId="28eb7356-61dc-48ef-8408-7c21dafef33f" providerId="ADAL" clId="{8161C976-708E-4F7D-A076-9B28F070E7E8}" dt="2021-11-23T16:17:26.566" v="4598" actId="26606"/>
          <ac:spMkLst>
            <pc:docMk/>
            <pc:sldMk cId="3488649563" sldId="293"/>
            <ac:spMk id="6148" creationId="{7B831B6F-405A-4B47-B9BB-5CA88F285844}"/>
          </ac:spMkLst>
        </pc:spChg>
        <pc:spChg chg="add">
          <ac:chgData name="Tilly" userId="28eb7356-61dc-48ef-8408-7c21dafef33f" providerId="ADAL" clId="{8161C976-708E-4F7D-A076-9B28F070E7E8}" dt="2021-11-23T16:17:26.566" v="4598" actId="26606"/>
          <ac:spMkLst>
            <pc:docMk/>
            <pc:sldMk cId="3488649563" sldId="293"/>
            <ac:spMk id="6149" creationId="{953EE71A-6488-4203-A7C4-77102FD0DCCA}"/>
          </ac:spMkLst>
        </pc:spChg>
        <pc:picChg chg="add mod">
          <ac:chgData name="Tilly" userId="28eb7356-61dc-48ef-8408-7c21dafef33f" providerId="ADAL" clId="{8161C976-708E-4F7D-A076-9B28F070E7E8}" dt="2021-11-23T16:17:26.566" v="4598" actId="26606"/>
          <ac:picMkLst>
            <pc:docMk/>
            <pc:sldMk cId="3488649563" sldId="293"/>
            <ac:picMk id="6146" creationId="{745340F9-AAA4-4830-B072-488B42A57EC5}"/>
          </ac:picMkLst>
        </pc:picChg>
      </pc:sldChg>
      <pc:sldChg chg="del">
        <pc:chgData name="Tilly" userId="28eb7356-61dc-48ef-8408-7c21dafef33f" providerId="ADAL" clId="{8161C976-708E-4F7D-A076-9B28F070E7E8}" dt="2021-11-10T11:45:13.425" v="168" actId="47"/>
        <pc:sldMkLst>
          <pc:docMk/>
          <pc:sldMk cId="4198642955" sldId="294"/>
        </pc:sldMkLst>
      </pc:sldChg>
      <pc:sldChg chg="modSp del mod">
        <pc:chgData name="Tilly" userId="28eb7356-61dc-48ef-8408-7c21dafef33f" providerId="ADAL" clId="{8161C976-708E-4F7D-A076-9B28F070E7E8}" dt="2021-11-10T11:46:13.587" v="174" actId="47"/>
        <pc:sldMkLst>
          <pc:docMk/>
          <pc:sldMk cId="1121183436" sldId="295"/>
        </pc:sldMkLst>
        <pc:spChg chg="mod">
          <ac:chgData name="Tilly" userId="28eb7356-61dc-48ef-8408-7c21dafef33f" providerId="ADAL" clId="{8161C976-708E-4F7D-A076-9B28F070E7E8}" dt="2021-11-10T11:26:03.427" v="6" actId="27636"/>
          <ac:spMkLst>
            <pc:docMk/>
            <pc:sldMk cId="1121183436" sldId="295"/>
            <ac:spMk id="3" creationId="{00000000-0000-0000-0000-000000000000}"/>
          </ac:spMkLst>
        </pc:spChg>
      </pc:sldChg>
      <pc:sldChg chg="addSp delSp modSp mod setBg">
        <pc:chgData name="Tilly" userId="28eb7356-61dc-48ef-8408-7c21dafef33f" providerId="ADAL" clId="{8161C976-708E-4F7D-A076-9B28F070E7E8}" dt="2021-11-23T16:18:00.320" v="4600" actId="26606"/>
        <pc:sldMkLst>
          <pc:docMk/>
          <pc:sldMk cId="1856266025" sldId="296"/>
        </pc:sldMkLst>
        <pc:spChg chg="mod">
          <ac:chgData name="Tilly" userId="28eb7356-61dc-48ef-8408-7c21dafef33f" providerId="ADAL" clId="{8161C976-708E-4F7D-A076-9B28F070E7E8}" dt="2021-11-23T16:18:00.320" v="4600" actId="26606"/>
          <ac:spMkLst>
            <pc:docMk/>
            <pc:sldMk cId="1856266025" sldId="296"/>
            <ac:spMk id="2" creationId="{00000000-0000-0000-0000-000000000000}"/>
          </ac:spMkLst>
        </pc:spChg>
        <pc:spChg chg="del">
          <ac:chgData name="Tilly" userId="28eb7356-61dc-48ef-8408-7c21dafef33f" providerId="ADAL" clId="{8161C976-708E-4F7D-A076-9B28F070E7E8}" dt="2021-11-23T16:18:00.320" v="4600" actId="26606"/>
          <ac:spMkLst>
            <pc:docMk/>
            <pc:sldMk cId="1856266025" sldId="296"/>
            <ac:spMk id="3" creationId="{00000000-0000-0000-0000-000000000000}"/>
          </ac:spMkLst>
        </pc:spChg>
        <pc:spChg chg="add">
          <ac:chgData name="Tilly" userId="28eb7356-61dc-48ef-8408-7c21dafef33f" providerId="ADAL" clId="{8161C976-708E-4F7D-A076-9B28F070E7E8}" dt="2021-11-23T16:18:00.320" v="4600" actId="26606"/>
          <ac:spMkLst>
            <pc:docMk/>
            <pc:sldMk cId="1856266025" sldId="296"/>
            <ac:spMk id="9" creationId="{B819A166-7571-4003-A6B8-B62034C3ED30}"/>
          </ac:spMkLst>
        </pc:spChg>
        <pc:graphicFrameChg chg="add">
          <ac:chgData name="Tilly" userId="28eb7356-61dc-48ef-8408-7c21dafef33f" providerId="ADAL" clId="{8161C976-708E-4F7D-A076-9B28F070E7E8}" dt="2021-11-23T16:18:00.320" v="4600" actId="26606"/>
          <ac:graphicFrameMkLst>
            <pc:docMk/>
            <pc:sldMk cId="1856266025" sldId="296"/>
            <ac:graphicFrameMk id="5" creationId="{682E0981-6BAA-4CFD-BDB1-C190AA283BBA}"/>
          </ac:graphicFrameMkLst>
        </pc:graphicFrameChg>
      </pc:sldChg>
      <pc:sldChg chg="modSp del mod">
        <pc:chgData name="Tilly" userId="28eb7356-61dc-48ef-8408-7c21dafef33f" providerId="ADAL" clId="{8161C976-708E-4F7D-A076-9B28F070E7E8}" dt="2021-11-10T15:26:02.303" v="3452" actId="47"/>
        <pc:sldMkLst>
          <pc:docMk/>
          <pc:sldMk cId="3672734317" sldId="297"/>
        </pc:sldMkLst>
        <pc:spChg chg="mod">
          <ac:chgData name="Tilly" userId="28eb7356-61dc-48ef-8408-7c21dafef33f" providerId="ADAL" clId="{8161C976-708E-4F7D-A076-9B28F070E7E8}" dt="2021-11-10T11:26:03.444" v="8" actId="27636"/>
          <ac:spMkLst>
            <pc:docMk/>
            <pc:sldMk cId="3672734317" sldId="297"/>
            <ac:spMk id="3" creationId="{00000000-0000-0000-0000-000000000000}"/>
          </ac:spMkLst>
        </pc:spChg>
      </pc:sldChg>
      <pc:sldChg chg="del">
        <pc:chgData name="Tilly" userId="28eb7356-61dc-48ef-8408-7c21dafef33f" providerId="ADAL" clId="{8161C976-708E-4F7D-A076-9B28F070E7E8}" dt="2021-11-10T11:49:43.645" v="175" actId="47"/>
        <pc:sldMkLst>
          <pc:docMk/>
          <pc:sldMk cId="2595553025" sldId="298"/>
        </pc:sldMkLst>
      </pc:sldChg>
      <pc:sldChg chg="addSp modSp add del mod ord setBg">
        <pc:chgData name="Tilly" userId="28eb7356-61dc-48ef-8408-7c21dafef33f" providerId="ADAL" clId="{8161C976-708E-4F7D-A076-9B28F070E7E8}" dt="2021-11-23T15:53:30.589" v="4362" actId="6549"/>
        <pc:sldMkLst>
          <pc:docMk/>
          <pc:sldMk cId="3118876159" sldId="299"/>
        </pc:sldMkLst>
        <pc:spChg chg="mod">
          <ac:chgData name="Tilly" userId="28eb7356-61dc-48ef-8408-7c21dafef33f" providerId="ADAL" clId="{8161C976-708E-4F7D-A076-9B28F070E7E8}" dt="2021-11-23T15:52:24.063" v="4268" actId="26606"/>
          <ac:spMkLst>
            <pc:docMk/>
            <pc:sldMk cId="3118876159" sldId="299"/>
            <ac:spMk id="2" creationId="{00000000-0000-0000-0000-000000000000}"/>
          </ac:spMkLst>
        </pc:spChg>
        <pc:spChg chg="mod">
          <ac:chgData name="Tilly" userId="28eb7356-61dc-48ef-8408-7c21dafef33f" providerId="ADAL" clId="{8161C976-708E-4F7D-A076-9B28F070E7E8}" dt="2021-11-23T15:53:30.589" v="4362" actId="6549"/>
          <ac:spMkLst>
            <pc:docMk/>
            <pc:sldMk cId="3118876159" sldId="299"/>
            <ac:spMk id="3" creationId="{00000000-0000-0000-0000-000000000000}"/>
          </ac:spMkLst>
        </pc:spChg>
        <pc:spChg chg="add">
          <ac:chgData name="Tilly" userId="28eb7356-61dc-48ef-8408-7c21dafef33f" providerId="ADAL" clId="{8161C976-708E-4F7D-A076-9B28F070E7E8}" dt="2021-11-23T15:52:24.063" v="4268" actId="26606"/>
          <ac:spMkLst>
            <pc:docMk/>
            <pc:sldMk cId="3118876159" sldId="299"/>
            <ac:spMk id="8" creationId="{777A147A-9ED8-46B4-8660-1B3C2AA880B5}"/>
          </ac:spMkLst>
        </pc:spChg>
        <pc:spChg chg="add">
          <ac:chgData name="Tilly" userId="28eb7356-61dc-48ef-8408-7c21dafef33f" providerId="ADAL" clId="{8161C976-708E-4F7D-A076-9B28F070E7E8}" dt="2021-11-23T15:52:24.063" v="4268" actId="26606"/>
          <ac:spMkLst>
            <pc:docMk/>
            <pc:sldMk cId="3118876159" sldId="299"/>
            <ac:spMk id="10" creationId="{5D6C15A0-C087-4593-8414-2B4EC1CDC3DE}"/>
          </ac:spMkLst>
        </pc:spChg>
      </pc:sldChg>
      <pc:sldChg chg="addSp delSp modSp add del mod ord setBg">
        <pc:chgData name="Tilly" userId="28eb7356-61dc-48ef-8408-7c21dafef33f" providerId="ADAL" clId="{8161C976-708E-4F7D-A076-9B28F070E7E8}" dt="2021-11-23T15:55:50.710" v="4367" actId="113"/>
        <pc:sldMkLst>
          <pc:docMk/>
          <pc:sldMk cId="2585012536" sldId="300"/>
        </pc:sldMkLst>
        <pc:spChg chg="mod">
          <ac:chgData name="Tilly" userId="28eb7356-61dc-48ef-8408-7c21dafef33f" providerId="ADAL" clId="{8161C976-708E-4F7D-A076-9B28F070E7E8}" dt="2021-11-23T15:55:08.457" v="4365" actId="26606"/>
          <ac:spMkLst>
            <pc:docMk/>
            <pc:sldMk cId="2585012536" sldId="300"/>
            <ac:spMk id="2" creationId="{00000000-0000-0000-0000-000000000000}"/>
          </ac:spMkLst>
        </pc:spChg>
        <pc:spChg chg="del">
          <ac:chgData name="Tilly" userId="28eb7356-61dc-48ef-8408-7c21dafef33f" providerId="ADAL" clId="{8161C976-708E-4F7D-A076-9B28F070E7E8}" dt="2021-11-23T15:55:08.457" v="4365" actId="26606"/>
          <ac:spMkLst>
            <pc:docMk/>
            <pc:sldMk cId="2585012536" sldId="300"/>
            <ac:spMk id="3" creationId="{00000000-0000-0000-0000-000000000000}"/>
          </ac:spMkLst>
        </pc:spChg>
        <pc:spChg chg="add">
          <ac:chgData name="Tilly" userId="28eb7356-61dc-48ef-8408-7c21dafef33f" providerId="ADAL" clId="{8161C976-708E-4F7D-A076-9B28F070E7E8}" dt="2021-11-23T15:55:08.457" v="4365" actId="26606"/>
          <ac:spMkLst>
            <pc:docMk/>
            <pc:sldMk cId="2585012536" sldId="300"/>
            <ac:spMk id="9" creationId="{B819A166-7571-4003-A6B8-B62034C3ED30}"/>
          </ac:spMkLst>
        </pc:spChg>
        <pc:graphicFrameChg chg="add mod modGraphic">
          <ac:chgData name="Tilly" userId="28eb7356-61dc-48ef-8408-7c21dafef33f" providerId="ADAL" clId="{8161C976-708E-4F7D-A076-9B28F070E7E8}" dt="2021-11-23T15:55:50.710" v="4367" actId="113"/>
          <ac:graphicFrameMkLst>
            <pc:docMk/>
            <pc:sldMk cId="2585012536" sldId="300"/>
            <ac:graphicFrameMk id="5" creationId="{F8DC40E6-0165-4FDA-844C-EA298673032E}"/>
          </ac:graphicFrameMkLst>
        </pc:graphicFrameChg>
      </pc:sldChg>
      <pc:sldChg chg="addSp modSp mod ord setBg">
        <pc:chgData name="Tilly" userId="28eb7356-61dc-48ef-8408-7c21dafef33f" providerId="ADAL" clId="{8161C976-708E-4F7D-A076-9B28F070E7E8}" dt="2021-11-23T15:56:42.914" v="4371" actId="207"/>
        <pc:sldMkLst>
          <pc:docMk/>
          <pc:sldMk cId="1755594427" sldId="301"/>
        </pc:sldMkLst>
        <pc:spChg chg="mod">
          <ac:chgData name="Tilly" userId="28eb7356-61dc-48ef-8408-7c21dafef33f" providerId="ADAL" clId="{8161C976-708E-4F7D-A076-9B28F070E7E8}" dt="2021-11-23T15:56:35.900" v="4370" actId="26606"/>
          <ac:spMkLst>
            <pc:docMk/>
            <pc:sldMk cId="1755594427" sldId="301"/>
            <ac:spMk id="2" creationId="{00000000-0000-0000-0000-000000000000}"/>
          </ac:spMkLst>
        </pc:spChg>
        <pc:spChg chg="mod">
          <ac:chgData name="Tilly" userId="28eb7356-61dc-48ef-8408-7c21dafef33f" providerId="ADAL" clId="{8161C976-708E-4F7D-A076-9B28F070E7E8}" dt="2021-11-23T15:56:42.914" v="4371" actId="207"/>
          <ac:spMkLst>
            <pc:docMk/>
            <pc:sldMk cId="1755594427" sldId="301"/>
            <ac:spMk id="3" creationId="{00000000-0000-0000-0000-000000000000}"/>
          </ac:spMkLst>
        </pc:spChg>
        <pc:spChg chg="add">
          <ac:chgData name="Tilly" userId="28eb7356-61dc-48ef-8408-7c21dafef33f" providerId="ADAL" clId="{8161C976-708E-4F7D-A076-9B28F070E7E8}" dt="2021-11-23T15:56:35.900" v="4370" actId="26606"/>
          <ac:spMkLst>
            <pc:docMk/>
            <pc:sldMk cId="1755594427" sldId="301"/>
            <ac:spMk id="8" creationId="{907EF6B7-1338-4443-8C46-6A318D952DFD}"/>
          </ac:spMkLst>
        </pc:spChg>
        <pc:spChg chg="add">
          <ac:chgData name="Tilly" userId="28eb7356-61dc-48ef-8408-7c21dafef33f" providerId="ADAL" clId="{8161C976-708E-4F7D-A076-9B28F070E7E8}" dt="2021-11-23T15:56:35.900" v="4370" actId="26606"/>
          <ac:spMkLst>
            <pc:docMk/>
            <pc:sldMk cId="1755594427" sldId="301"/>
            <ac:spMk id="10" creationId="{DAAE4CDD-124C-4DCF-9584-B6033B545DD5}"/>
          </ac:spMkLst>
        </pc:spChg>
        <pc:spChg chg="add">
          <ac:chgData name="Tilly" userId="28eb7356-61dc-48ef-8408-7c21dafef33f" providerId="ADAL" clId="{8161C976-708E-4F7D-A076-9B28F070E7E8}" dt="2021-11-23T15:56:35.900" v="4370" actId="26606"/>
          <ac:spMkLst>
            <pc:docMk/>
            <pc:sldMk cId="1755594427" sldId="301"/>
            <ac:spMk id="12" creationId="{081E4A58-353D-44AE-B2FC-2A74E2E400F7}"/>
          </ac:spMkLst>
        </pc:spChg>
      </pc:sldChg>
      <pc:sldChg chg="addSp modSp mod ord setBg modNotesTx">
        <pc:chgData name="Tilly" userId="28eb7356-61dc-48ef-8408-7c21dafef33f" providerId="ADAL" clId="{8161C976-708E-4F7D-A076-9B28F070E7E8}" dt="2021-11-23T15:59:32.112" v="4472" actId="20577"/>
        <pc:sldMkLst>
          <pc:docMk/>
          <pc:sldMk cId="2444350356" sldId="302"/>
        </pc:sldMkLst>
        <pc:spChg chg="mod">
          <ac:chgData name="Tilly" userId="28eb7356-61dc-48ef-8408-7c21dafef33f" providerId="ADAL" clId="{8161C976-708E-4F7D-A076-9B28F070E7E8}" dt="2021-11-23T15:58:02.012" v="4416" actId="26606"/>
          <ac:spMkLst>
            <pc:docMk/>
            <pc:sldMk cId="2444350356" sldId="302"/>
            <ac:spMk id="2" creationId="{00000000-0000-0000-0000-000000000000}"/>
          </ac:spMkLst>
        </pc:spChg>
        <pc:spChg chg="mod">
          <ac:chgData name="Tilly" userId="28eb7356-61dc-48ef-8408-7c21dafef33f" providerId="ADAL" clId="{8161C976-708E-4F7D-A076-9B28F070E7E8}" dt="2021-11-23T15:59:32.112" v="4472" actId="20577"/>
          <ac:spMkLst>
            <pc:docMk/>
            <pc:sldMk cId="2444350356" sldId="302"/>
            <ac:spMk id="3" creationId="{00000000-0000-0000-0000-000000000000}"/>
          </ac:spMkLst>
        </pc:spChg>
        <pc:spChg chg="add">
          <ac:chgData name="Tilly" userId="28eb7356-61dc-48ef-8408-7c21dafef33f" providerId="ADAL" clId="{8161C976-708E-4F7D-A076-9B28F070E7E8}" dt="2021-11-23T15:58:02.012" v="4416" actId="26606"/>
          <ac:spMkLst>
            <pc:docMk/>
            <pc:sldMk cId="2444350356" sldId="302"/>
            <ac:spMk id="8" creationId="{B6CDA21F-E7AF-4C75-8395-33F58D5B0E45}"/>
          </ac:spMkLst>
        </pc:spChg>
        <pc:spChg chg="add">
          <ac:chgData name="Tilly" userId="28eb7356-61dc-48ef-8408-7c21dafef33f" providerId="ADAL" clId="{8161C976-708E-4F7D-A076-9B28F070E7E8}" dt="2021-11-23T15:58:02.012" v="4416" actId="26606"/>
          <ac:spMkLst>
            <pc:docMk/>
            <pc:sldMk cId="2444350356" sldId="302"/>
            <ac:spMk id="15" creationId="{D5B0017B-2ECA-49AF-B397-DC140825DF8D}"/>
          </ac:spMkLst>
        </pc:spChg>
        <pc:grpChg chg="add">
          <ac:chgData name="Tilly" userId="28eb7356-61dc-48ef-8408-7c21dafef33f" providerId="ADAL" clId="{8161C976-708E-4F7D-A076-9B28F070E7E8}" dt="2021-11-23T15:58:02.012" v="4416" actId="26606"/>
          <ac:grpSpMkLst>
            <pc:docMk/>
            <pc:sldMk cId="2444350356" sldId="302"/>
            <ac:grpSpMk id="10" creationId="{AE1C45F0-260A-458C-96ED-C1F6D2151219}"/>
          </ac:grpSpMkLst>
        </pc:grpChg>
        <pc:cxnChg chg="add">
          <ac:chgData name="Tilly" userId="28eb7356-61dc-48ef-8408-7c21dafef33f" providerId="ADAL" clId="{8161C976-708E-4F7D-A076-9B28F070E7E8}" dt="2021-11-23T15:58:02.012" v="4416" actId="26606"/>
          <ac:cxnSpMkLst>
            <pc:docMk/>
            <pc:sldMk cId="2444350356" sldId="302"/>
            <ac:cxnSpMk id="17" creationId="{6CF1BAF6-AD41-4082-B212-8A1F9A2E8779}"/>
          </ac:cxnSpMkLst>
        </pc:cxnChg>
      </pc:sldChg>
      <pc:sldChg chg="addSp delSp modSp mod ord setBg">
        <pc:chgData name="Tilly" userId="28eb7356-61dc-48ef-8408-7c21dafef33f" providerId="ADAL" clId="{8161C976-708E-4F7D-A076-9B28F070E7E8}" dt="2021-11-23T16:18:27.624" v="4604"/>
        <pc:sldMkLst>
          <pc:docMk/>
          <pc:sldMk cId="0" sldId="303"/>
        </pc:sldMkLst>
        <pc:spChg chg="mod">
          <ac:chgData name="Tilly" userId="28eb7356-61dc-48ef-8408-7c21dafef33f" providerId="ADAL" clId="{8161C976-708E-4F7D-A076-9B28F070E7E8}" dt="2021-11-23T16:18:24.098" v="4602" actId="26606"/>
          <ac:spMkLst>
            <pc:docMk/>
            <pc:sldMk cId="0" sldId="303"/>
            <ac:spMk id="2" creationId="{00000000-0000-0000-0000-000000000000}"/>
          </ac:spMkLst>
        </pc:spChg>
        <pc:spChg chg="del mod">
          <ac:chgData name="Tilly" userId="28eb7356-61dc-48ef-8408-7c21dafef33f" providerId="ADAL" clId="{8161C976-708E-4F7D-A076-9B28F070E7E8}" dt="2021-11-23T16:18:24.098" v="4602" actId="26606"/>
          <ac:spMkLst>
            <pc:docMk/>
            <pc:sldMk cId="0" sldId="303"/>
            <ac:spMk id="3" creationId="{00000000-0000-0000-0000-000000000000}"/>
          </ac:spMkLst>
        </pc:spChg>
        <pc:spChg chg="add">
          <ac:chgData name="Tilly" userId="28eb7356-61dc-48ef-8408-7c21dafef33f" providerId="ADAL" clId="{8161C976-708E-4F7D-A076-9B28F070E7E8}" dt="2021-11-23T16:18:24.098" v="4602" actId="26606"/>
          <ac:spMkLst>
            <pc:docMk/>
            <pc:sldMk cId="0" sldId="303"/>
            <ac:spMk id="9" creationId="{B819A166-7571-4003-A6B8-B62034C3ED30}"/>
          </ac:spMkLst>
        </pc:spChg>
        <pc:graphicFrameChg chg="add">
          <ac:chgData name="Tilly" userId="28eb7356-61dc-48ef-8408-7c21dafef33f" providerId="ADAL" clId="{8161C976-708E-4F7D-A076-9B28F070E7E8}" dt="2021-11-23T16:18:24.098" v="4602" actId="26606"/>
          <ac:graphicFrameMkLst>
            <pc:docMk/>
            <pc:sldMk cId="0" sldId="303"/>
            <ac:graphicFrameMk id="5" creationId="{7CB6C387-C641-4B3A-A712-A512C443A720}"/>
          </ac:graphicFrameMkLst>
        </pc:graphicFrameChg>
      </pc:sldChg>
      <pc:sldChg chg="del">
        <pc:chgData name="Tilly" userId="28eb7356-61dc-48ef-8408-7c21dafef33f" providerId="ADAL" clId="{8161C976-708E-4F7D-A076-9B28F070E7E8}" dt="2021-11-10T15:25:50.059" v="3451" actId="47"/>
        <pc:sldMkLst>
          <pc:docMk/>
          <pc:sldMk cId="1498779584" sldId="305"/>
        </pc:sldMkLst>
      </pc:sldChg>
      <pc:sldChg chg="addSp delSp modSp mod ord setBg">
        <pc:chgData name="Tilly" userId="28eb7356-61dc-48ef-8408-7c21dafef33f" providerId="ADAL" clId="{8161C976-708E-4F7D-A076-9B28F070E7E8}" dt="2021-11-23T16:19:03.327" v="4610"/>
        <pc:sldMkLst>
          <pc:docMk/>
          <pc:sldMk cId="0" sldId="306"/>
        </pc:sldMkLst>
        <pc:spChg chg="mod">
          <ac:chgData name="Tilly" userId="28eb7356-61dc-48ef-8408-7c21dafef33f" providerId="ADAL" clId="{8161C976-708E-4F7D-A076-9B28F070E7E8}" dt="2021-11-23T16:19:00.176" v="4608" actId="26606"/>
          <ac:spMkLst>
            <pc:docMk/>
            <pc:sldMk cId="0" sldId="306"/>
            <ac:spMk id="2" creationId="{00000000-0000-0000-0000-000000000000}"/>
          </ac:spMkLst>
        </pc:spChg>
        <pc:spChg chg="del mod">
          <ac:chgData name="Tilly" userId="28eb7356-61dc-48ef-8408-7c21dafef33f" providerId="ADAL" clId="{8161C976-708E-4F7D-A076-9B28F070E7E8}" dt="2021-11-23T16:19:00.176" v="4608" actId="26606"/>
          <ac:spMkLst>
            <pc:docMk/>
            <pc:sldMk cId="0" sldId="306"/>
            <ac:spMk id="3" creationId="{00000000-0000-0000-0000-000000000000}"/>
          </ac:spMkLst>
        </pc:spChg>
        <pc:spChg chg="add">
          <ac:chgData name="Tilly" userId="28eb7356-61dc-48ef-8408-7c21dafef33f" providerId="ADAL" clId="{8161C976-708E-4F7D-A076-9B28F070E7E8}" dt="2021-11-23T16:19:00.176" v="4608" actId="26606"/>
          <ac:spMkLst>
            <pc:docMk/>
            <pc:sldMk cId="0" sldId="306"/>
            <ac:spMk id="9" creationId="{B819A166-7571-4003-A6B8-B62034C3ED30}"/>
          </ac:spMkLst>
        </pc:spChg>
        <pc:graphicFrameChg chg="add">
          <ac:chgData name="Tilly" userId="28eb7356-61dc-48ef-8408-7c21dafef33f" providerId="ADAL" clId="{8161C976-708E-4F7D-A076-9B28F070E7E8}" dt="2021-11-23T16:19:00.176" v="4608" actId="26606"/>
          <ac:graphicFrameMkLst>
            <pc:docMk/>
            <pc:sldMk cId="0" sldId="306"/>
            <ac:graphicFrameMk id="5" creationId="{F93C0781-670E-4C0F-B69A-CE2F1F954BCC}"/>
          </ac:graphicFrameMkLst>
        </pc:graphicFrameChg>
      </pc:sldChg>
      <pc:sldChg chg="modSp del mod">
        <pc:chgData name="Tilly" userId="28eb7356-61dc-48ef-8408-7c21dafef33f" providerId="ADAL" clId="{8161C976-708E-4F7D-A076-9B28F070E7E8}" dt="2021-11-10T13:05:53.653" v="1109" actId="47"/>
        <pc:sldMkLst>
          <pc:docMk/>
          <pc:sldMk cId="0" sldId="307"/>
        </pc:sldMkLst>
        <pc:spChg chg="mod">
          <ac:chgData name="Tilly" userId="28eb7356-61dc-48ef-8408-7c21dafef33f" providerId="ADAL" clId="{8161C976-708E-4F7D-A076-9B28F070E7E8}" dt="2021-11-10T11:26:52.770" v="88" actId="27636"/>
          <ac:spMkLst>
            <pc:docMk/>
            <pc:sldMk cId="0" sldId="307"/>
            <ac:spMk id="3" creationId="{00000000-0000-0000-0000-000000000000}"/>
          </ac:spMkLst>
        </pc:spChg>
      </pc:sldChg>
      <pc:sldChg chg="modSp del mod">
        <pc:chgData name="Tilly" userId="28eb7356-61dc-48ef-8408-7c21dafef33f" providerId="ADAL" clId="{8161C976-708E-4F7D-A076-9B28F070E7E8}" dt="2021-11-10T12:38:39.243" v="1052" actId="47"/>
        <pc:sldMkLst>
          <pc:docMk/>
          <pc:sldMk cId="2119541480" sldId="308"/>
        </pc:sldMkLst>
        <pc:spChg chg="mod">
          <ac:chgData name="Tilly" userId="28eb7356-61dc-48ef-8408-7c21dafef33f" providerId="ADAL" clId="{8161C976-708E-4F7D-A076-9B28F070E7E8}" dt="2021-11-10T11:26:52.183" v="19" actId="27636"/>
          <ac:spMkLst>
            <pc:docMk/>
            <pc:sldMk cId="2119541480" sldId="308"/>
            <ac:spMk id="3" creationId="{00000000-0000-0000-0000-000000000000}"/>
          </ac:spMkLst>
        </pc:spChg>
        <pc:spChg chg="mod">
          <ac:chgData name="Tilly" userId="28eb7356-61dc-48ef-8408-7c21dafef33f" providerId="ADAL" clId="{8161C976-708E-4F7D-A076-9B28F070E7E8}" dt="2021-11-10T11:26:52.184" v="20" actId="27636"/>
          <ac:spMkLst>
            <pc:docMk/>
            <pc:sldMk cId="2119541480" sldId="308"/>
            <ac:spMk id="4" creationId="{00000000-0000-0000-0000-000000000000}"/>
          </ac:spMkLst>
        </pc:spChg>
      </pc:sldChg>
      <pc:sldChg chg="modSp del mod">
        <pc:chgData name="Tilly" userId="28eb7356-61dc-48ef-8408-7c21dafef33f" providerId="ADAL" clId="{8161C976-708E-4F7D-A076-9B28F070E7E8}" dt="2021-11-10T11:30:01.302" v="92" actId="47"/>
        <pc:sldMkLst>
          <pc:docMk/>
          <pc:sldMk cId="2971146728" sldId="310"/>
        </pc:sldMkLst>
        <pc:spChg chg="mod">
          <ac:chgData name="Tilly" userId="28eb7356-61dc-48ef-8408-7c21dafef33f" providerId="ADAL" clId="{8161C976-708E-4F7D-A076-9B28F070E7E8}" dt="2021-11-10T11:26:52.257" v="30" actId="27636"/>
          <ac:spMkLst>
            <pc:docMk/>
            <pc:sldMk cId="2971146728" sldId="310"/>
            <ac:spMk id="3" creationId="{00000000-0000-0000-0000-000000000000}"/>
          </ac:spMkLst>
        </pc:spChg>
      </pc:sldChg>
      <pc:sldChg chg="modSp mod">
        <pc:chgData name="Tilly" userId="28eb7356-61dc-48ef-8408-7c21dafef33f" providerId="ADAL" clId="{8161C976-708E-4F7D-A076-9B28F070E7E8}" dt="2021-11-10T15:18:15.333" v="3000" actId="20577"/>
        <pc:sldMkLst>
          <pc:docMk/>
          <pc:sldMk cId="1840546378" sldId="311"/>
        </pc:sldMkLst>
        <pc:spChg chg="mod">
          <ac:chgData name="Tilly" userId="28eb7356-61dc-48ef-8408-7c21dafef33f" providerId="ADAL" clId="{8161C976-708E-4F7D-A076-9B28F070E7E8}" dt="2021-11-10T15:18:15.333" v="3000" actId="20577"/>
          <ac:spMkLst>
            <pc:docMk/>
            <pc:sldMk cId="1840546378" sldId="311"/>
            <ac:spMk id="3" creationId="{E312F808-9362-4B5E-8543-50549AD79957}"/>
          </ac:spMkLst>
        </pc:spChg>
      </pc:sldChg>
      <pc:sldChg chg="modSp add del mod">
        <pc:chgData name="Tilly" userId="28eb7356-61dc-48ef-8408-7c21dafef33f" providerId="ADAL" clId="{8161C976-708E-4F7D-A076-9B28F070E7E8}" dt="2021-11-22T21:55:32.250" v="4159" actId="2696"/>
        <pc:sldMkLst>
          <pc:docMk/>
          <pc:sldMk cId="644483895" sldId="322"/>
        </pc:sldMkLst>
        <pc:spChg chg="mod">
          <ac:chgData name="Tilly" userId="28eb7356-61dc-48ef-8408-7c21dafef33f" providerId="ADAL" clId="{8161C976-708E-4F7D-A076-9B28F070E7E8}" dt="2021-11-10T12:39:11.314" v="1053" actId="20577"/>
          <ac:spMkLst>
            <pc:docMk/>
            <pc:sldMk cId="644483895" sldId="322"/>
            <ac:spMk id="6" creationId="{00000000-0000-0000-0000-000000000000}"/>
          </ac:spMkLst>
        </pc:spChg>
      </pc:sldChg>
      <pc:sldChg chg="modSp mod">
        <pc:chgData name="Tilly" userId="28eb7356-61dc-48ef-8408-7c21dafef33f" providerId="ADAL" clId="{8161C976-708E-4F7D-A076-9B28F070E7E8}" dt="2021-11-10T15:22:04.584" v="3353" actId="20577"/>
        <pc:sldMkLst>
          <pc:docMk/>
          <pc:sldMk cId="1028867817" sldId="323"/>
        </pc:sldMkLst>
        <pc:spChg chg="mod">
          <ac:chgData name="Tilly" userId="28eb7356-61dc-48ef-8408-7c21dafef33f" providerId="ADAL" clId="{8161C976-708E-4F7D-A076-9B28F070E7E8}" dt="2021-11-10T15:22:04.584" v="3353" actId="20577"/>
          <ac:spMkLst>
            <pc:docMk/>
            <pc:sldMk cId="1028867817" sldId="323"/>
            <ac:spMk id="3" creationId="{00000000-0000-0000-0000-000000000000}"/>
          </ac:spMkLst>
        </pc:spChg>
      </pc:sldChg>
      <pc:sldChg chg="addSp delSp modSp mod setBg">
        <pc:chgData name="Tilly" userId="28eb7356-61dc-48ef-8408-7c21dafef33f" providerId="ADAL" clId="{8161C976-708E-4F7D-A076-9B28F070E7E8}" dt="2021-11-23T16:09:10.416" v="4576" actId="14100"/>
        <pc:sldMkLst>
          <pc:docMk/>
          <pc:sldMk cId="0" sldId="324"/>
        </pc:sldMkLst>
        <pc:spChg chg="mod">
          <ac:chgData name="Tilly" userId="28eb7356-61dc-48ef-8408-7c21dafef33f" providerId="ADAL" clId="{8161C976-708E-4F7D-A076-9B28F070E7E8}" dt="2021-11-23T16:08:24.247" v="4565" actId="26606"/>
          <ac:spMkLst>
            <pc:docMk/>
            <pc:sldMk cId="0" sldId="324"/>
            <ac:spMk id="2" creationId="{00000000-0000-0000-0000-000000000000}"/>
          </ac:spMkLst>
        </pc:spChg>
        <pc:spChg chg="del mod">
          <ac:chgData name="Tilly" userId="28eb7356-61dc-48ef-8408-7c21dafef33f" providerId="ADAL" clId="{8161C976-708E-4F7D-A076-9B28F070E7E8}" dt="2021-11-23T16:08:24.247" v="4565" actId="26606"/>
          <ac:spMkLst>
            <pc:docMk/>
            <pc:sldMk cId="0" sldId="324"/>
            <ac:spMk id="3" creationId="{00000000-0000-0000-0000-000000000000}"/>
          </ac:spMkLst>
        </pc:spChg>
        <pc:spChg chg="add">
          <ac:chgData name="Tilly" userId="28eb7356-61dc-48ef-8408-7c21dafef33f" providerId="ADAL" clId="{8161C976-708E-4F7D-A076-9B28F070E7E8}" dt="2021-11-23T16:08:24.247" v="4565" actId="26606"/>
          <ac:spMkLst>
            <pc:docMk/>
            <pc:sldMk cId="0" sldId="324"/>
            <ac:spMk id="9" creationId="{A1F6BF70-C7D1-4AF9-8DB4-BEEB8A9C3529}"/>
          </ac:spMkLst>
        </pc:spChg>
        <pc:spChg chg="add">
          <ac:chgData name="Tilly" userId="28eb7356-61dc-48ef-8408-7c21dafef33f" providerId="ADAL" clId="{8161C976-708E-4F7D-A076-9B28F070E7E8}" dt="2021-11-23T16:08:24.247" v="4565" actId="26606"/>
          <ac:spMkLst>
            <pc:docMk/>
            <pc:sldMk cId="0" sldId="324"/>
            <ac:spMk id="15" creationId="{2C1BBA94-3F40-40AA-8BB9-E69E25E537C1}"/>
          </ac:spMkLst>
        </pc:spChg>
        <pc:grpChg chg="add">
          <ac:chgData name="Tilly" userId="28eb7356-61dc-48ef-8408-7c21dafef33f" providerId="ADAL" clId="{8161C976-708E-4F7D-A076-9B28F070E7E8}" dt="2021-11-23T16:08:24.247" v="4565" actId="26606"/>
          <ac:grpSpMkLst>
            <pc:docMk/>
            <pc:sldMk cId="0" sldId="324"/>
            <ac:grpSpMk id="11" creationId="{0C66A8B6-1F6E-4FCC-93B9-B9986B6FD111}"/>
          </ac:grpSpMkLst>
        </pc:grpChg>
        <pc:graphicFrameChg chg="add mod modGraphic">
          <ac:chgData name="Tilly" userId="28eb7356-61dc-48ef-8408-7c21dafef33f" providerId="ADAL" clId="{8161C976-708E-4F7D-A076-9B28F070E7E8}" dt="2021-11-23T16:09:10.416" v="4576" actId="14100"/>
          <ac:graphicFrameMkLst>
            <pc:docMk/>
            <pc:sldMk cId="0" sldId="324"/>
            <ac:graphicFrameMk id="5" creationId="{E3014F06-3D5C-4F57-94FD-5E5987941A09}"/>
          </ac:graphicFrameMkLst>
        </pc:graphicFrameChg>
      </pc:sldChg>
      <pc:sldChg chg="addSp delSp modSp mod setBg">
        <pc:chgData name="Tilly" userId="28eb7356-61dc-48ef-8408-7c21dafef33f" providerId="ADAL" clId="{8161C976-708E-4F7D-A076-9B28F070E7E8}" dt="2021-11-23T16:19:51.572" v="4614" actId="26606"/>
        <pc:sldMkLst>
          <pc:docMk/>
          <pc:sldMk cId="0" sldId="325"/>
        </pc:sldMkLst>
        <pc:spChg chg="mod">
          <ac:chgData name="Tilly" userId="28eb7356-61dc-48ef-8408-7c21dafef33f" providerId="ADAL" clId="{8161C976-708E-4F7D-A076-9B28F070E7E8}" dt="2021-11-23T16:19:51.572" v="4614" actId="26606"/>
          <ac:spMkLst>
            <pc:docMk/>
            <pc:sldMk cId="0" sldId="325"/>
            <ac:spMk id="2" creationId="{00000000-0000-0000-0000-000000000000}"/>
          </ac:spMkLst>
        </pc:spChg>
        <pc:spChg chg="mod">
          <ac:chgData name="Tilly" userId="28eb7356-61dc-48ef-8408-7c21dafef33f" providerId="ADAL" clId="{8161C976-708E-4F7D-A076-9B28F070E7E8}" dt="2021-11-23T16:19:51.572" v="4614" actId="26606"/>
          <ac:spMkLst>
            <pc:docMk/>
            <pc:sldMk cId="0" sldId="325"/>
            <ac:spMk id="3" creationId="{00000000-0000-0000-0000-000000000000}"/>
          </ac:spMkLst>
        </pc:spChg>
        <pc:spChg chg="add del">
          <ac:chgData name="Tilly" userId="28eb7356-61dc-48ef-8408-7c21dafef33f" providerId="ADAL" clId="{8161C976-708E-4F7D-A076-9B28F070E7E8}" dt="2021-11-23T16:19:51.563" v="4613" actId="26606"/>
          <ac:spMkLst>
            <pc:docMk/>
            <pc:sldMk cId="0" sldId="325"/>
            <ac:spMk id="71" creationId="{45D37F4E-DDB4-456B-97E0-9937730A039F}"/>
          </ac:spMkLst>
        </pc:spChg>
        <pc:spChg chg="add del">
          <ac:chgData name="Tilly" userId="28eb7356-61dc-48ef-8408-7c21dafef33f" providerId="ADAL" clId="{8161C976-708E-4F7D-A076-9B28F070E7E8}" dt="2021-11-23T16:19:51.563" v="4613" actId="26606"/>
          <ac:spMkLst>
            <pc:docMk/>
            <pc:sldMk cId="0" sldId="325"/>
            <ac:spMk id="73" creationId="{B2DD41CD-8F47-4F56-AD12-4E2FF7696987}"/>
          </ac:spMkLst>
        </pc:spChg>
        <pc:spChg chg="add">
          <ac:chgData name="Tilly" userId="28eb7356-61dc-48ef-8408-7c21dafef33f" providerId="ADAL" clId="{8161C976-708E-4F7D-A076-9B28F070E7E8}" dt="2021-11-23T16:19:51.572" v="4614" actId="26606"/>
          <ac:spMkLst>
            <pc:docMk/>
            <pc:sldMk cId="0" sldId="325"/>
            <ac:spMk id="75" creationId="{E659831F-0D9A-4C63-9EBB-8435B85A440F}"/>
          </ac:spMkLst>
        </pc:spChg>
        <pc:spChg chg="add">
          <ac:chgData name="Tilly" userId="28eb7356-61dc-48ef-8408-7c21dafef33f" providerId="ADAL" clId="{8161C976-708E-4F7D-A076-9B28F070E7E8}" dt="2021-11-23T16:19:51.572" v="4614" actId="26606"/>
          <ac:spMkLst>
            <pc:docMk/>
            <pc:sldMk cId="0" sldId="325"/>
            <ac:spMk id="77" creationId="{E6995CE5-F890-4ABA-82A2-26507CE8D2A3}"/>
          </ac:spMkLst>
        </pc:spChg>
        <pc:spChg chg="add">
          <ac:chgData name="Tilly" userId="28eb7356-61dc-48ef-8408-7c21dafef33f" providerId="ADAL" clId="{8161C976-708E-4F7D-A076-9B28F070E7E8}" dt="2021-11-23T16:19:51.572" v="4614" actId="26606"/>
          <ac:spMkLst>
            <pc:docMk/>
            <pc:sldMk cId="0" sldId="325"/>
            <ac:spMk id="7172" creationId="{058A14AF-9FB5-4CC7-BA35-E8E85D3EDF0E}"/>
          </ac:spMkLst>
        </pc:spChg>
        <pc:spChg chg="add">
          <ac:chgData name="Tilly" userId="28eb7356-61dc-48ef-8408-7c21dafef33f" providerId="ADAL" clId="{8161C976-708E-4F7D-A076-9B28F070E7E8}" dt="2021-11-23T16:19:51.572" v="4614" actId="26606"/>
          <ac:spMkLst>
            <pc:docMk/>
            <pc:sldMk cId="0" sldId="325"/>
            <ac:spMk id="7173" creationId="{3A9A4357-BD1D-4622-A4FE-766E6AB8DE84}"/>
          </ac:spMkLst>
        </pc:spChg>
        <pc:picChg chg="add mod">
          <ac:chgData name="Tilly" userId="28eb7356-61dc-48ef-8408-7c21dafef33f" providerId="ADAL" clId="{8161C976-708E-4F7D-A076-9B28F070E7E8}" dt="2021-11-23T16:19:51.572" v="4614" actId="26606"/>
          <ac:picMkLst>
            <pc:docMk/>
            <pc:sldMk cId="0" sldId="325"/>
            <ac:picMk id="7170" creationId="{200DA583-8CD1-4FEB-B338-4363C4F09165}"/>
          </ac:picMkLst>
        </pc:picChg>
      </pc:sldChg>
      <pc:sldChg chg="modSp add del mod ord">
        <pc:chgData name="Tilly" userId="28eb7356-61dc-48ef-8408-7c21dafef33f" providerId="ADAL" clId="{8161C976-708E-4F7D-A076-9B28F070E7E8}" dt="2021-11-23T17:45:28.793" v="4635" actId="47"/>
        <pc:sldMkLst>
          <pc:docMk/>
          <pc:sldMk cId="84741071" sldId="326"/>
        </pc:sldMkLst>
        <pc:spChg chg="mod">
          <ac:chgData name="Tilly" userId="28eb7356-61dc-48ef-8408-7c21dafef33f" providerId="ADAL" clId="{8161C976-708E-4F7D-A076-9B28F070E7E8}" dt="2021-11-10T11:26:52.520" v="58" actId="27636"/>
          <ac:spMkLst>
            <pc:docMk/>
            <pc:sldMk cId="84741071" sldId="326"/>
            <ac:spMk id="3" creationId="{00000000-0000-0000-0000-000000000000}"/>
          </ac:spMkLst>
        </pc:spChg>
      </pc:sldChg>
      <pc:sldChg chg="addSp modSp mod ord setBg">
        <pc:chgData name="Tilly" userId="28eb7356-61dc-48ef-8408-7c21dafef33f" providerId="ADAL" clId="{8161C976-708E-4F7D-A076-9B28F070E7E8}" dt="2021-11-23T17:42:37.493" v="4623" actId="26606"/>
        <pc:sldMkLst>
          <pc:docMk/>
          <pc:sldMk cId="2710878523" sldId="331"/>
        </pc:sldMkLst>
        <pc:spChg chg="mod">
          <ac:chgData name="Tilly" userId="28eb7356-61dc-48ef-8408-7c21dafef33f" providerId="ADAL" clId="{8161C976-708E-4F7D-A076-9B28F070E7E8}" dt="2021-11-23T17:42:37.493" v="4623" actId="26606"/>
          <ac:spMkLst>
            <pc:docMk/>
            <pc:sldMk cId="2710878523" sldId="331"/>
            <ac:spMk id="2" creationId="{00000000-0000-0000-0000-000000000000}"/>
          </ac:spMkLst>
        </pc:spChg>
        <pc:spChg chg="mod">
          <ac:chgData name="Tilly" userId="28eb7356-61dc-48ef-8408-7c21dafef33f" providerId="ADAL" clId="{8161C976-708E-4F7D-A076-9B28F070E7E8}" dt="2021-11-23T17:42:37.493" v="4623" actId="26606"/>
          <ac:spMkLst>
            <pc:docMk/>
            <pc:sldMk cId="2710878523" sldId="331"/>
            <ac:spMk id="3" creationId="{00000000-0000-0000-0000-000000000000}"/>
          </ac:spMkLst>
        </pc:spChg>
        <pc:spChg chg="mod">
          <ac:chgData name="Tilly" userId="28eb7356-61dc-48ef-8408-7c21dafef33f" providerId="ADAL" clId="{8161C976-708E-4F7D-A076-9B28F070E7E8}" dt="2021-11-23T17:42:37.493" v="4623" actId="26606"/>
          <ac:spMkLst>
            <pc:docMk/>
            <pc:sldMk cId="2710878523" sldId="331"/>
            <ac:spMk id="4" creationId="{00000000-0000-0000-0000-000000000000}"/>
          </ac:spMkLst>
        </pc:spChg>
        <pc:spChg chg="add">
          <ac:chgData name="Tilly" userId="28eb7356-61dc-48ef-8408-7c21dafef33f" providerId="ADAL" clId="{8161C976-708E-4F7D-A076-9B28F070E7E8}" dt="2021-11-23T17:42:37.493" v="4623" actId="26606"/>
          <ac:spMkLst>
            <pc:docMk/>
            <pc:sldMk cId="2710878523" sldId="331"/>
            <ac:spMk id="9" creationId="{081EA652-8C6A-4E69-BEB9-170809474553}"/>
          </ac:spMkLst>
        </pc:spChg>
        <pc:spChg chg="add">
          <ac:chgData name="Tilly" userId="28eb7356-61dc-48ef-8408-7c21dafef33f" providerId="ADAL" clId="{8161C976-708E-4F7D-A076-9B28F070E7E8}" dt="2021-11-23T17:42:37.493" v="4623" actId="26606"/>
          <ac:spMkLst>
            <pc:docMk/>
            <pc:sldMk cId="2710878523" sldId="331"/>
            <ac:spMk id="11" creationId="{5298780A-33B9-4EA2-8F67-DE68AD62841B}"/>
          </ac:spMkLst>
        </pc:spChg>
        <pc:spChg chg="add">
          <ac:chgData name="Tilly" userId="28eb7356-61dc-48ef-8408-7c21dafef33f" providerId="ADAL" clId="{8161C976-708E-4F7D-A076-9B28F070E7E8}" dt="2021-11-23T17:42:37.493" v="4623" actId="26606"/>
          <ac:spMkLst>
            <pc:docMk/>
            <pc:sldMk cId="2710878523" sldId="331"/>
            <ac:spMk id="13" creationId="{7F488E8B-4E1E-4402-8935-D4E6C02615C7}"/>
          </ac:spMkLst>
        </pc:spChg>
        <pc:cxnChg chg="add">
          <ac:chgData name="Tilly" userId="28eb7356-61dc-48ef-8408-7c21dafef33f" providerId="ADAL" clId="{8161C976-708E-4F7D-A076-9B28F070E7E8}" dt="2021-11-23T17:42:37.493" v="4623" actId="26606"/>
          <ac:cxnSpMkLst>
            <pc:docMk/>
            <pc:sldMk cId="2710878523" sldId="331"/>
            <ac:cxnSpMk id="15" creationId="{23AAC9B5-8015-485C-ACF9-A750390E9A56}"/>
          </ac:cxnSpMkLst>
        </pc:cxnChg>
      </pc:sldChg>
      <pc:sldChg chg="addSp modSp mod ord setBg">
        <pc:chgData name="Tilly" userId="28eb7356-61dc-48ef-8408-7c21dafef33f" providerId="ADAL" clId="{8161C976-708E-4F7D-A076-9B28F070E7E8}" dt="2021-11-23T17:43:01.382" v="4627" actId="26606"/>
        <pc:sldMkLst>
          <pc:docMk/>
          <pc:sldMk cId="2039476761" sldId="333"/>
        </pc:sldMkLst>
        <pc:spChg chg="mod">
          <ac:chgData name="Tilly" userId="28eb7356-61dc-48ef-8408-7c21dafef33f" providerId="ADAL" clId="{8161C976-708E-4F7D-A076-9B28F070E7E8}" dt="2021-11-23T17:43:01.382" v="4627" actId="26606"/>
          <ac:spMkLst>
            <pc:docMk/>
            <pc:sldMk cId="2039476761" sldId="333"/>
            <ac:spMk id="2" creationId="{00000000-0000-0000-0000-000000000000}"/>
          </ac:spMkLst>
        </pc:spChg>
        <pc:spChg chg="mod">
          <ac:chgData name="Tilly" userId="28eb7356-61dc-48ef-8408-7c21dafef33f" providerId="ADAL" clId="{8161C976-708E-4F7D-A076-9B28F070E7E8}" dt="2021-11-23T17:43:01.382" v="4627" actId="26606"/>
          <ac:spMkLst>
            <pc:docMk/>
            <pc:sldMk cId="2039476761" sldId="333"/>
            <ac:spMk id="6" creationId="{00000000-0000-0000-0000-000000000000}"/>
          </ac:spMkLst>
        </pc:spChg>
        <pc:spChg chg="add">
          <ac:chgData name="Tilly" userId="28eb7356-61dc-48ef-8408-7c21dafef33f" providerId="ADAL" clId="{8161C976-708E-4F7D-A076-9B28F070E7E8}" dt="2021-11-23T17:43:01.382" v="4627" actId="26606"/>
          <ac:spMkLst>
            <pc:docMk/>
            <pc:sldMk cId="2039476761" sldId="333"/>
            <ac:spMk id="13" creationId="{2B566528-1B12-4246-9431-5C2D7D081168}"/>
          </ac:spMkLst>
        </pc:spChg>
        <pc:grpChg chg="add">
          <ac:chgData name="Tilly" userId="28eb7356-61dc-48ef-8408-7c21dafef33f" providerId="ADAL" clId="{8161C976-708E-4F7D-A076-9B28F070E7E8}" dt="2021-11-23T17:43:01.382" v="4627" actId="26606"/>
          <ac:grpSpMkLst>
            <pc:docMk/>
            <pc:sldMk cId="2039476761" sldId="333"/>
            <ac:grpSpMk id="15" creationId="{828A5161-06F1-46CF-8AD7-844680A59E13}"/>
          </ac:grpSpMkLst>
        </pc:grpChg>
        <pc:grpChg chg="add">
          <ac:chgData name="Tilly" userId="28eb7356-61dc-48ef-8408-7c21dafef33f" providerId="ADAL" clId="{8161C976-708E-4F7D-A076-9B28F070E7E8}" dt="2021-11-23T17:43:01.382" v="4627" actId="26606"/>
          <ac:grpSpMkLst>
            <pc:docMk/>
            <pc:sldMk cId="2039476761" sldId="333"/>
            <ac:grpSpMk id="19" creationId="{5995D10D-E9C9-47DB-AE7E-801FEF38F5C9}"/>
          </ac:grpSpMkLst>
        </pc:grpChg>
        <pc:picChg chg="mod">
          <ac:chgData name="Tilly" userId="28eb7356-61dc-48ef-8408-7c21dafef33f" providerId="ADAL" clId="{8161C976-708E-4F7D-A076-9B28F070E7E8}" dt="2021-11-23T17:43:01.382" v="4627" actId="26606"/>
          <ac:picMkLst>
            <pc:docMk/>
            <pc:sldMk cId="2039476761" sldId="333"/>
            <ac:picMk id="8" creationId="{00000000-0000-0000-0000-000000000000}"/>
          </ac:picMkLst>
        </pc:picChg>
      </pc:sldChg>
      <pc:sldChg chg="addSp modSp mod ord setBg">
        <pc:chgData name="Tilly" userId="28eb7356-61dc-48ef-8408-7c21dafef33f" providerId="ADAL" clId="{8161C976-708E-4F7D-A076-9B28F070E7E8}" dt="2021-11-23T17:43:13.624" v="4628" actId="26606"/>
        <pc:sldMkLst>
          <pc:docMk/>
          <pc:sldMk cId="2428333716" sldId="334"/>
        </pc:sldMkLst>
        <pc:spChg chg="mod">
          <ac:chgData name="Tilly" userId="28eb7356-61dc-48ef-8408-7c21dafef33f" providerId="ADAL" clId="{8161C976-708E-4F7D-A076-9B28F070E7E8}" dt="2021-11-23T17:43:13.624" v="4628" actId="26606"/>
          <ac:spMkLst>
            <pc:docMk/>
            <pc:sldMk cId="2428333716" sldId="334"/>
            <ac:spMk id="2" creationId="{00000000-0000-0000-0000-000000000000}"/>
          </ac:spMkLst>
        </pc:spChg>
        <pc:spChg chg="mod">
          <ac:chgData name="Tilly" userId="28eb7356-61dc-48ef-8408-7c21dafef33f" providerId="ADAL" clId="{8161C976-708E-4F7D-A076-9B28F070E7E8}" dt="2021-11-23T17:43:13.624" v="4628" actId="26606"/>
          <ac:spMkLst>
            <pc:docMk/>
            <pc:sldMk cId="2428333716" sldId="334"/>
            <ac:spMk id="3" creationId="{00000000-0000-0000-0000-000000000000}"/>
          </ac:spMkLst>
        </pc:spChg>
        <pc:spChg chg="add">
          <ac:chgData name="Tilly" userId="28eb7356-61dc-48ef-8408-7c21dafef33f" providerId="ADAL" clId="{8161C976-708E-4F7D-A076-9B28F070E7E8}" dt="2021-11-23T17:43:13.624" v="4628" actId="26606"/>
          <ac:spMkLst>
            <pc:docMk/>
            <pc:sldMk cId="2428333716" sldId="334"/>
            <ac:spMk id="10" creationId="{743AA782-23D1-4521-8CAD-47662984AA08}"/>
          </ac:spMkLst>
        </pc:spChg>
        <pc:spChg chg="add">
          <ac:chgData name="Tilly" userId="28eb7356-61dc-48ef-8408-7c21dafef33f" providerId="ADAL" clId="{8161C976-708E-4F7D-A076-9B28F070E7E8}" dt="2021-11-23T17:43:13.624" v="4628" actId="26606"/>
          <ac:spMkLst>
            <pc:docMk/>
            <pc:sldMk cId="2428333716" sldId="334"/>
            <ac:spMk id="12" creationId="{71877DBC-BB60-40F0-AC93-2ACDBAAE60CE}"/>
          </ac:spMkLst>
        </pc:spChg>
        <pc:picChg chg="mod">
          <ac:chgData name="Tilly" userId="28eb7356-61dc-48ef-8408-7c21dafef33f" providerId="ADAL" clId="{8161C976-708E-4F7D-A076-9B28F070E7E8}" dt="2021-11-23T17:43:13.624" v="4628" actId="26606"/>
          <ac:picMkLst>
            <pc:docMk/>
            <pc:sldMk cId="2428333716" sldId="334"/>
            <ac:picMk id="5" creationId="{00000000-0000-0000-0000-000000000000}"/>
          </ac:picMkLst>
        </pc:picChg>
      </pc:sldChg>
      <pc:sldChg chg="addSp modSp mod ord setBg">
        <pc:chgData name="Tilly" userId="28eb7356-61dc-48ef-8408-7c21dafef33f" providerId="ADAL" clId="{8161C976-708E-4F7D-A076-9B28F070E7E8}" dt="2021-11-23T17:43:26.523" v="4629" actId="26606"/>
        <pc:sldMkLst>
          <pc:docMk/>
          <pc:sldMk cId="1724721937" sldId="335"/>
        </pc:sldMkLst>
        <pc:spChg chg="mod">
          <ac:chgData name="Tilly" userId="28eb7356-61dc-48ef-8408-7c21dafef33f" providerId="ADAL" clId="{8161C976-708E-4F7D-A076-9B28F070E7E8}" dt="2021-11-23T17:43:26.523" v="4629" actId="26606"/>
          <ac:spMkLst>
            <pc:docMk/>
            <pc:sldMk cId="1724721937" sldId="335"/>
            <ac:spMk id="2" creationId="{00000000-0000-0000-0000-000000000000}"/>
          </ac:spMkLst>
        </pc:spChg>
        <pc:spChg chg="mod">
          <ac:chgData name="Tilly" userId="28eb7356-61dc-48ef-8408-7c21dafef33f" providerId="ADAL" clId="{8161C976-708E-4F7D-A076-9B28F070E7E8}" dt="2021-11-23T17:43:26.523" v="4629" actId="26606"/>
          <ac:spMkLst>
            <pc:docMk/>
            <pc:sldMk cId="1724721937" sldId="335"/>
            <ac:spMk id="4" creationId="{00000000-0000-0000-0000-000000000000}"/>
          </ac:spMkLst>
        </pc:spChg>
        <pc:spChg chg="add">
          <ac:chgData name="Tilly" userId="28eb7356-61dc-48ef-8408-7c21dafef33f" providerId="ADAL" clId="{8161C976-708E-4F7D-A076-9B28F070E7E8}" dt="2021-11-23T17:43:26.523" v="4629" actId="26606"/>
          <ac:spMkLst>
            <pc:docMk/>
            <pc:sldMk cId="1724721937" sldId="335"/>
            <ac:spMk id="10" creationId="{743AA782-23D1-4521-8CAD-47662984AA08}"/>
          </ac:spMkLst>
        </pc:spChg>
        <pc:spChg chg="add">
          <ac:chgData name="Tilly" userId="28eb7356-61dc-48ef-8408-7c21dafef33f" providerId="ADAL" clId="{8161C976-708E-4F7D-A076-9B28F070E7E8}" dt="2021-11-23T17:43:26.523" v="4629" actId="26606"/>
          <ac:spMkLst>
            <pc:docMk/>
            <pc:sldMk cId="1724721937" sldId="335"/>
            <ac:spMk id="12" creationId="{71877DBC-BB60-40F0-AC93-2ACDBAAE60CE}"/>
          </ac:spMkLst>
        </pc:spChg>
        <pc:picChg chg="mod ord">
          <ac:chgData name="Tilly" userId="28eb7356-61dc-48ef-8408-7c21dafef33f" providerId="ADAL" clId="{8161C976-708E-4F7D-A076-9B28F070E7E8}" dt="2021-11-23T17:43:26.523" v="4629" actId="26606"/>
          <ac:picMkLst>
            <pc:docMk/>
            <pc:sldMk cId="1724721937" sldId="335"/>
            <ac:picMk id="5" creationId="{00000000-0000-0000-0000-000000000000}"/>
          </ac:picMkLst>
        </pc:picChg>
      </pc:sldChg>
      <pc:sldChg chg="addSp modSp mod ord setBg">
        <pc:chgData name="Tilly" userId="28eb7356-61dc-48ef-8408-7c21dafef33f" providerId="ADAL" clId="{8161C976-708E-4F7D-A076-9B28F070E7E8}" dt="2021-11-23T17:43:43.719" v="4630" actId="26606"/>
        <pc:sldMkLst>
          <pc:docMk/>
          <pc:sldMk cId="2588120522" sldId="336"/>
        </pc:sldMkLst>
        <pc:spChg chg="mod">
          <ac:chgData name="Tilly" userId="28eb7356-61dc-48ef-8408-7c21dafef33f" providerId="ADAL" clId="{8161C976-708E-4F7D-A076-9B28F070E7E8}" dt="2021-11-23T17:43:43.719" v="4630" actId="26606"/>
          <ac:spMkLst>
            <pc:docMk/>
            <pc:sldMk cId="2588120522" sldId="336"/>
            <ac:spMk id="2" creationId="{00000000-0000-0000-0000-000000000000}"/>
          </ac:spMkLst>
        </pc:spChg>
        <pc:spChg chg="mod">
          <ac:chgData name="Tilly" userId="28eb7356-61dc-48ef-8408-7c21dafef33f" providerId="ADAL" clId="{8161C976-708E-4F7D-A076-9B28F070E7E8}" dt="2021-11-23T17:43:43.719" v="4630" actId="26606"/>
          <ac:spMkLst>
            <pc:docMk/>
            <pc:sldMk cId="2588120522" sldId="336"/>
            <ac:spMk id="3" creationId="{00000000-0000-0000-0000-000000000000}"/>
          </ac:spMkLst>
        </pc:spChg>
        <pc:spChg chg="add">
          <ac:chgData name="Tilly" userId="28eb7356-61dc-48ef-8408-7c21dafef33f" providerId="ADAL" clId="{8161C976-708E-4F7D-A076-9B28F070E7E8}" dt="2021-11-23T17:43:43.719" v="4630" actId="26606"/>
          <ac:spMkLst>
            <pc:docMk/>
            <pc:sldMk cId="2588120522" sldId="336"/>
            <ac:spMk id="10" creationId="{2B566528-1B12-4246-9431-5C2D7D081168}"/>
          </ac:spMkLst>
        </pc:spChg>
        <pc:spChg chg="add">
          <ac:chgData name="Tilly" userId="28eb7356-61dc-48ef-8408-7c21dafef33f" providerId="ADAL" clId="{8161C976-708E-4F7D-A076-9B28F070E7E8}" dt="2021-11-23T17:43:43.719" v="4630" actId="26606"/>
          <ac:spMkLst>
            <pc:docMk/>
            <pc:sldMk cId="2588120522" sldId="336"/>
            <ac:spMk id="12" creationId="{D3F51FEB-38FB-4F6C-9F7B-2F2AFAB65463}"/>
          </ac:spMkLst>
        </pc:spChg>
        <pc:spChg chg="add">
          <ac:chgData name="Tilly" userId="28eb7356-61dc-48ef-8408-7c21dafef33f" providerId="ADAL" clId="{8161C976-708E-4F7D-A076-9B28F070E7E8}" dt="2021-11-23T17:43:43.719" v="4630" actId="26606"/>
          <ac:spMkLst>
            <pc:docMk/>
            <pc:sldMk cId="2588120522" sldId="336"/>
            <ac:spMk id="14" creationId="{1E547BA6-BAE0-43BB-A7CA-60F69CE252F0}"/>
          </ac:spMkLst>
        </pc:spChg>
        <pc:grpChg chg="add">
          <ac:chgData name="Tilly" userId="28eb7356-61dc-48ef-8408-7c21dafef33f" providerId="ADAL" clId="{8161C976-708E-4F7D-A076-9B28F070E7E8}" dt="2021-11-23T17:43:43.719" v="4630" actId="26606"/>
          <ac:grpSpMkLst>
            <pc:docMk/>
            <pc:sldMk cId="2588120522" sldId="336"/>
            <ac:grpSpMk id="16" creationId="{15CBE6EC-46EF-45D9-8E16-DCDC5917CA31}"/>
          </ac:grpSpMkLst>
        </pc:grpChg>
        <pc:picChg chg="mod">
          <ac:chgData name="Tilly" userId="28eb7356-61dc-48ef-8408-7c21dafef33f" providerId="ADAL" clId="{8161C976-708E-4F7D-A076-9B28F070E7E8}" dt="2021-11-23T17:43:43.719" v="4630" actId="26606"/>
          <ac:picMkLst>
            <pc:docMk/>
            <pc:sldMk cId="2588120522" sldId="336"/>
            <ac:picMk id="5" creationId="{00000000-0000-0000-0000-000000000000}"/>
          </ac:picMkLst>
        </pc:picChg>
      </pc:sldChg>
      <pc:sldChg chg="addSp modSp mod ord setBg">
        <pc:chgData name="Tilly" userId="28eb7356-61dc-48ef-8408-7c21dafef33f" providerId="ADAL" clId="{8161C976-708E-4F7D-A076-9B28F070E7E8}" dt="2021-11-23T17:44:01.787" v="4631" actId="26606"/>
        <pc:sldMkLst>
          <pc:docMk/>
          <pc:sldMk cId="2225219115" sldId="337"/>
        </pc:sldMkLst>
        <pc:spChg chg="mod">
          <ac:chgData name="Tilly" userId="28eb7356-61dc-48ef-8408-7c21dafef33f" providerId="ADAL" clId="{8161C976-708E-4F7D-A076-9B28F070E7E8}" dt="2021-11-23T17:44:01.787" v="4631" actId="26606"/>
          <ac:spMkLst>
            <pc:docMk/>
            <pc:sldMk cId="2225219115" sldId="337"/>
            <ac:spMk id="2" creationId="{00000000-0000-0000-0000-000000000000}"/>
          </ac:spMkLst>
        </pc:spChg>
        <pc:spChg chg="mod">
          <ac:chgData name="Tilly" userId="28eb7356-61dc-48ef-8408-7c21dafef33f" providerId="ADAL" clId="{8161C976-708E-4F7D-A076-9B28F070E7E8}" dt="2021-11-23T17:44:01.787" v="4631" actId="26606"/>
          <ac:spMkLst>
            <pc:docMk/>
            <pc:sldMk cId="2225219115" sldId="337"/>
            <ac:spMk id="3" creationId="{00000000-0000-0000-0000-000000000000}"/>
          </ac:spMkLst>
        </pc:spChg>
        <pc:spChg chg="add">
          <ac:chgData name="Tilly" userId="28eb7356-61dc-48ef-8408-7c21dafef33f" providerId="ADAL" clId="{8161C976-708E-4F7D-A076-9B28F070E7E8}" dt="2021-11-23T17:44:01.787" v="4631" actId="26606"/>
          <ac:spMkLst>
            <pc:docMk/>
            <pc:sldMk cId="2225219115" sldId="337"/>
            <ac:spMk id="10" creationId="{201CC55D-ED54-4C5C-95E6-10947BD1103B}"/>
          </ac:spMkLst>
        </pc:spChg>
        <pc:spChg chg="add">
          <ac:chgData name="Tilly" userId="28eb7356-61dc-48ef-8408-7c21dafef33f" providerId="ADAL" clId="{8161C976-708E-4F7D-A076-9B28F070E7E8}" dt="2021-11-23T17:44:01.787" v="4631" actId="26606"/>
          <ac:spMkLst>
            <pc:docMk/>
            <pc:sldMk cId="2225219115" sldId="337"/>
            <ac:spMk id="16" creationId="{3873B707-463F-40B0-8227-E8CC6C67EB25}"/>
          </ac:spMkLst>
        </pc:spChg>
        <pc:spChg chg="add">
          <ac:chgData name="Tilly" userId="28eb7356-61dc-48ef-8408-7c21dafef33f" providerId="ADAL" clId="{8161C976-708E-4F7D-A076-9B28F070E7E8}" dt="2021-11-23T17:44:01.787" v="4631" actId="26606"/>
          <ac:spMkLst>
            <pc:docMk/>
            <pc:sldMk cId="2225219115" sldId="337"/>
            <ac:spMk id="18" creationId="{C13237C8-E62C-4F0D-A318-BD6FB6C2D138}"/>
          </ac:spMkLst>
        </pc:spChg>
        <pc:spChg chg="add">
          <ac:chgData name="Tilly" userId="28eb7356-61dc-48ef-8408-7c21dafef33f" providerId="ADAL" clId="{8161C976-708E-4F7D-A076-9B28F070E7E8}" dt="2021-11-23T17:44:01.787" v="4631" actId="26606"/>
          <ac:spMkLst>
            <pc:docMk/>
            <pc:sldMk cId="2225219115" sldId="337"/>
            <ac:spMk id="20" creationId="{19C9EAEA-39D0-4B0E-A0EB-51E7B26740B1}"/>
          </ac:spMkLst>
        </pc:spChg>
        <pc:grpChg chg="add">
          <ac:chgData name="Tilly" userId="28eb7356-61dc-48ef-8408-7c21dafef33f" providerId="ADAL" clId="{8161C976-708E-4F7D-A076-9B28F070E7E8}" dt="2021-11-23T17:44:01.787" v="4631" actId="26606"/>
          <ac:grpSpMkLst>
            <pc:docMk/>
            <pc:sldMk cId="2225219115" sldId="337"/>
            <ac:grpSpMk id="12" creationId="{1DE889C7-FAD6-4397-98E2-05D503484459}"/>
          </ac:grpSpMkLst>
        </pc:grpChg>
        <pc:picChg chg="mod">
          <ac:chgData name="Tilly" userId="28eb7356-61dc-48ef-8408-7c21dafef33f" providerId="ADAL" clId="{8161C976-708E-4F7D-A076-9B28F070E7E8}" dt="2021-11-23T17:44:01.787" v="4631" actId="26606"/>
          <ac:picMkLst>
            <pc:docMk/>
            <pc:sldMk cId="2225219115" sldId="337"/>
            <ac:picMk id="5" creationId="{00000000-0000-0000-0000-000000000000}"/>
          </ac:picMkLst>
        </pc:picChg>
      </pc:sldChg>
      <pc:sldChg chg="del">
        <pc:chgData name="Tilly" userId="28eb7356-61dc-48ef-8408-7c21dafef33f" providerId="ADAL" clId="{8161C976-708E-4F7D-A076-9B28F070E7E8}" dt="2021-11-10T11:30:09.736" v="102" actId="47"/>
        <pc:sldMkLst>
          <pc:docMk/>
          <pc:sldMk cId="379178824" sldId="339"/>
        </pc:sldMkLst>
      </pc:sldChg>
      <pc:sldChg chg="modSp del mod">
        <pc:chgData name="Tilly" userId="28eb7356-61dc-48ef-8408-7c21dafef33f" providerId="ADAL" clId="{8161C976-708E-4F7D-A076-9B28F070E7E8}" dt="2021-11-10T13:05:54.497" v="1110" actId="47"/>
        <pc:sldMkLst>
          <pc:docMk/>
          <pc:sldMk cId="1772838216" sldId="346"/>
        </pc:sldMkLst>
        <pc:spChg chg="mod">
          <ac:chgData name="Tilly" userId="28eb7356-61dc-48ef-8408-7c21dafef33f" providerId="ADAL" clId="{8161C976-708E-4F7D-A076-9B28F070E7E8}" dt="2021-11-10T11:26:52.770" v="89" actId="27636"/>
          <ac:spMkLst>
            <pc:docMk/>
            <pc:sldMk cId="1772838216" sldId="346"/>
            <ac:spMk id="3" creationId="{00000000-0000-0000-0000-000000000000}"/>
          </ac:spMkLst>
        </pc:spChg>
      </pc:sldChg>
      <pc:sldChg chg="modSp del mod">
        <pc:chgData name="Tilly" userId="28eb7356-61dc-48ef-8408-7c21dafef33f" providerId="ADAL" clId="{8161C976-708E-4F7D-A076-9B28F070E7E8}" dt="2021-11-10T11:31:13.606" v="107" actId="47"/>
        <pc:sldMkLst>
          <pc:docMk/>
          <pc:sldMk cId="2283352685" sldId="348"/>
        </pc:sldMkLst>
        <pc:spChg chg="mod">
          <ac:chgData name="Tilly" userId="28eb7356-61dc-48ef-8408-7c21dafef33f" providerId="ADAL" clId="{8161C976-708E-4F7D-A076-9B28F070E7E8}" dt="2021-11-10T11:26:52.422" v="44" actId="27636"/>
          <ac:spMkLst>
            <pc:docMk/>
            <pc:sldMk cId="2283352685" sldId="348"/>
            <ac:spMk id="3" creationId="{00000000-0000-0000-0000-000000000000}"/>
          </ac:spMkLst>
        </pc:spChg>
      </pc:sldChg>
      <pc:sldChg chg="modSp del mod">
        <pc:chgData name="Tilly" userId="28eb7356-61dc-48ef-8408-7c21dafef33f" providerId="ADAL" clId="{8161C976-708E-4F7D-A076-9B28F070E7E8}" dt="2021-11-10T13:02:14.563" v="1093" actId="47"/>
        <pc:sldMkLst>
          <pc:docMk/>
          <pc:sldMk cId="3646905312" sldId="350"/>
        </pc:sldMkLst>
        <pc:spChg chg="mod">
          <ac:chgData name="Tilly" userId="28eb7356-61dc-48ef-8408-7c21dafef33f" providerId="ADAL" clId="{8161C976-708E-4F7D-A076-9B28F070E7E8}" dt="2021-11-10T11:26:52.429" v="45" actId="27636"/>
          <ac:spMkLst>
            <pc:docMk/>
            <pc:sldMk cId="3646905312" sldId="350"/>
            <ac:spMk id="3" creationId="{00000000-0000-0000-0000-000000000000}"/>
          </ac:spMkLst>
        </pc:spChg>
      </pc:sldChg>
      <pc:sldChg chg="modSp del mod">
        <pc:chgData name="Tilly" userId="28eb7356-61dc-48ef-8408-7c21dafef33f" providerId="ADAL" clId="{8161C976-708E-4F7D-A076-9B28F070E7E8}" dt="2021-11-10T11:35:46.944" v="108" actId="47"/>
        <pc:sldMkLst>
          <pc:docMk/>
          <pc:sldMk cId="3523235039" sldId="352"/>
        </pc:sldMkLst>
        <pc:spChg chg="mod">
          <ac:chgData name="Tilly" userId="28eb7356-61dc-48ef-8408-7c21dafef33f" providerId="ADAL" clId="{8161C976-708E-4F7D-A076-9B28F070E7E8}" dt="2021-11-10T11:26:52.434" v="46" actId="27636"/>
          <ac:spMkLst>
            <pc:docMk/>
            <pc:sldMk cId="3523235039" sldId="352"/>
            <ac:spMk id="3" creationId="{00000000-0000-0000-0000-000000000000}"/>
          </ac:spMkLst>
        </pc:spChg>
      </pc:sldChg>
      <pc:sldChg chg="addSp modSp mod ord setBg">
        <pc:chgData name="Tilly" userId="28eb7356-61dc-48ef-8408-7c21dafef33f" providerId="ADAL" clId="{8161C976-708E-4F7D-A076-9B28F070E7E8}" dt="2021-11-23T17:44:11.964" v="4632" actId="26606"/>
        <pc:sldMkLst>
          <pc:docMk/>
          <pc:sldMk cId="1518911976" sldId="355"/>
        </pc:sldMkLst>
        <pc:spChg chg="mod">
          <ac:chgData name="Tilly" userId="28eb7356-61dc-48ef-8408-7c21dafef33f" providerId="ADAL" clId="{8161C976-708E-4F7D-A076-9B28F070E7E8}" dt="2021-11-23T17:44:11.964" v="4632" actId="26606"/>
          <ac:spMkLst>
            <pc:docMk/>
            <pc:sldMk cId="1518911976" sldId="355"/>
            <ac:spMk id="2" creationId="{00000000-0000-0000-0000-000000000000}"/>
          </ac:spMkLst>
        </pc:spChg>
        <pc:spChg chg="mod">
          <ac:chgData name="Tilly" userId="28eb7356-61dc-48ef-8408-7c21dafef33f" providerId="ADAL" clId="{8161C976-708E-4F7D-A076-9B28F070E7E8}" dt="2021-11-23T17:44:11.964" v="4632" actId="26606"/>
          <ac:spMkLst>
            <pc:docMk/>
            <pc:sldMk cId="1518911976" sldId="355"/>
            <ac:spMk id="5" creationId="{00000000-0000-0000-0000-000000000000}"/>
          </ac:spMkLst>
        </pc:spChg>
        <pc:spChg chg="add">
          <ac:chgData name="Tilly" userId="28eb7356-61dc-48ef-8408-7c21dafef33f" providerId="ADAL" clId="{8161C976-708E-4F7D-A076-9B28F070E7E8}" dt="2021-11-23T17:44:11.964" v="4632" actId="26606"/>
          <ac:spMkLst>
            <pc:docMk/>
            <pc:sldMk cId="1518911976" sldId="355"/>
            <ac:spMk id="11" creationId="{DBC6133C-0615-4CE4-9132-37E609A9BDFA}"/>
          </ac:spMkLst>
        </pc:spChg>
        <pc:spChg chg="add">
          <ac:chgData name="Tilly" userId="28eb7356-61dc-48ef-8408-7c21dafef33f" providerId="ADAL" clId="{8161C976-708E-4F7D-A076-9B28F070E7E8}" dt="2021-11-23T17:44:11.964" v="4632" actId="26606"/>
          <ac:spMkLst>
            <pc:docMk/>
            <pc:sldMk cId="1518911976" sldId="355"/>
            <ac:spMk id="13" creationId="{169CC832-2974-4E8D-90ED-3E2941BA7336}"/>
          </ac:spMkLst>
        </pc:spChg>
        <pc:spChg chg="add">
          <ac:chgData name="Tilly" userId="28eb7356-61dc-48ef-8408-7c21dafef33f" providerId="ADAL" clId="{8161C976-708E-4F7D-A076-9B28F070E7E8}" dt="2021-11-23T17:44:11.964" v="4632" actId="26606"/>
          <ac:spMkLst>
            <pc:docMk/>
            <pc:sldMk cId="1518911976" sldId="355"/>
            <ac:spMk id="15" creationId="{55222F96-971A-4F90-B841-6BAB416C7AC1}"/>
          </ac:spMkLst>
        </pc:spChg>
        <pc:spChg chg="add">
          <ac:chgData name="Tilly" userId="28eb7356-61dc-48ef-8408-7c21dafef33f" providerId="ADAL" clId="{8161C976-708E-4F7D-A076-9B28F070E7E8}" dt="2021-11-23T17:44:11.964" v="4632" actId="26606"/>
          <ac:spMkLst>
            <pc:docMk/>
            <pc:sldMk cId="1518911976" sldId="355"/>
            <ac:spMk id="17" creationId="{08980754-6F4B-43C9-B9BE-127B6BED6586}"/>
          </ac:spMkLst>
        </pc:spChg>
        <pc:spChg chg="add">
          <ac:chgData name="Tilly" userId="28eb7356-61dc-48ef-8408-7c21dafef33f" providerId="ADAL" clId="{8161C976-708E-4F7D-A076-9B28F070E7E8}" dt="2021-11-23T17:44:11.964" v="4632" actId="26606"/>
          <ac:spMkLst>
            <pc:docMk/>
            <pc:sldMk cId="1518911976" sldId="355"/>
            <ac:spMk id="19" creationId="{2C1BBA94-3F40-40AA-8BB9-E69E25E537C1}"/>
          </ac:spMkLst>
        </pc:spChg>
        <pc:picChg chg="mod">
          <ac:chgData name="Tilly" userId="28eb7356-61dc-48ef-8408-7c21dafef33f" providerId="ADAL" clId="{8161C976-708E-4F7D-A076-9B28F070E7E8}" dt="2021-11-23T17:44:11.964" v="4632" actId="26606"/>
          <ac:picMkLst>
            <pc:docMk/>
            <pc:sldMk cId="1518911976" sldId="355"/>
            <ac:picMk id="6" creationId="{00000000-0000-0000-0000-000000000000}"/>
          </ac:picMkLst>
        </pc:picChg>
      </pc:sldChg>
      <pc:sldChg chg="modSp del mod">
        <pc:chgData name="Tilly" userId="28eb7356-61dc-48ef-8408-7c21dafef33f" providerId="ADAL" clId="{8161C976-708E-4F7D-A076-9B28F070E7E8}" dt="2021-11-10T13:05:52.263" v="1107" actId="47"/>
        <pc:sldMkLst>
          <pc:docMk/>
          <pc:sldMk cId="2819105944" sldId="356"/>
        </pc:sldMkLst>
        <pc:spChg chg="mod">
          <ac:chgData name="Tilly" userId="28eb7356-61dc-48ef-8408-7c21dafef33f" providerId="ADAL" clId="{8161C976-708E-4F7D-A076-9B28F070E7E8}" dt="2021-11-10T11:26:52.755" v="86" actId="27636"/>
          <ac:spMkLst>
            <pc:docMk/>
            <pc:sldMk cId="2819105944" sldId="356"/>
            <ac:spMk id="3" creationId="{00000000-0000-0000-0000-000000000000}"/>
          </ac:spMkLst>
        </pc:spChg>
      </pc:sldChg>
      <pc:sldChg chg="modSp del mod">
        <pc:chgData name="Tilly" userId="28eb7356-61dc-48ef-8408-7c21dafef33f" providerId="ADAL" clId="{8161C976-708E-4F7D-A076-9B28F070E7E8}" dt="2021-11-10T13:05:52.763" v="1108" actId="47"/>
        <pc:sldMkLst>
          <pc:docMk/>
          <pc:sldMk cId="4045130260" sldId="357"/>
        </pc:sldMkLst>
        <pc:spChg chg="mod">
          <ac:chgData name="Tilly" userId="28eb7356-61dc-48ef-8408-7c21dafef33f" providerId="ADAL" clId="{8161C976-708E-4F7D-A076-9B28F070E7E8}" dt="2021-11-10T11:26:52.755" v="87" actId="27636"/>
          <ac:spMkLst>
            <pc:docMk/>
            <pc:sldMk cId="4045130260" sldId="357"/>
            <ac:spMk id="3" creationId="{00000000-0000-0000-0000-000000000000}"/>
          </ac:spMkLst>
        </pc:spChg>
      </pc:sldChg>
      <pc:sldChg chg="modSp del mod">
        <pc:chgData name="Tilly" userId="28eb7356-61dc-48ef-8408-7c21dafef33f" providerId="ADAL" clId="{8161C976-708E-4F7D-A076-9B28F070E7E8}" dt="2021-11-10T13:05:08.975" v="1103" actId="47"/>
        <pc:sldMkLst>
          <pc:docMk/>
          <pc:sldMk cId="1343548234" sldId="360"/>
        </pc:sldMkLst>
        <pc:spChg chg="mod">
          <ac:chgData name="Tilly" userId="28eb7356-61dc-48ef-8408-7c21dafef33f" providerId="ADAL" clId="{8161C976-708E-4F7D-A076-9B28F070E7E8}" dt="2021-11-10T11:26:52.692" v="75" actId="27636"/>
          <ac:spMkLst>
            <pc:docMk/>
            <pc:sldMk cId="1343548234" sldId="360"/>
            <ac:spMk id="2" creationId="{00000000-0000-0000-0000-000000000000}"/>
          </ac:spMkLst>
        </pc:spChg>
        <pc:spChg chg="mod">
          <ac:chgData name="Tilly" userId="28eb7356-61dc-48ef-8408-7c21dafef33f" providerId="ADAL" clId="{8161C976-708E-4F7D-A076-9B28F070E7E8}" dt="2021-11-10T11:26:52.708" v="76" actId="27636"/>
          <ac:spMkLst>
            <pc:docMk/>
            <pc:sldMk cId="1343548234" sldId="360"/>
            <ac:spMk id="3" creationId="{00000000-0000-0000-0000-000000000000}"/>
          </ac:spMkLst>
        </pc:spChg>
      </pc:sldChg>
      <pc:sldChg chg="modSp del mod">
        <pc:chgData name="Tilly" userId="28eb7356-61dc-48ef-8408-7c21dafef33f" providerId="ADAL" clId="{8161C976-708E-4F7D-A076-9B28F070E7E8}" dt="2021-11-10T13:05:16.546" v="1104" actId="47"/>
        <pc:sldMkLst>
          <pc:docMk/>
          <pc:sldMk cId="356773917" sldId="362"/>
        </pc:sldMkLst>
        <pc:spChg chg="mod">
          <ac:chgData name="Tilly" userId="28eb7356-61dc-48ef-8408-7c21dafef33f" providerId="ADAL" clId="{8161C976-708E-4F7D-A076-9B28F070E7E8}" dt="2021-11-10T11:26:52.708" v="78" actId="27636"/>
          <ac:spMkLst>
            <pc:docMk/>
            <pc:sldMk cId="356773917" sldId="362"/>
            <ac:spMk id="2" creationId="{00000000-0000-0000-0000-000000000000}"/>
          </ac:spMkLst>
        </pc:spChg>
        <pc:spChg chg="mod">
          <ac:chgData name="Tilly" userId="28eb7356-61dc-48ef-8408-7c21dafef33f" providerId="ADAL" clId="{8161C976-708E-4F7D-A076-9B28F070E7E8}" dt="2021-11-10T11:26:52.708" v="77" actId="27636"/>
          <ac:spMkLst>
            <pc:docMk/>
            <pc:sldMk cId="356773917" sldId="362"/>
            <ac:spMk id="3" creationId="{00000000-0000-0000-0000-000000000000}"/>
          </ac:spMkLst>
        </pc:spChg>
      </pc:sldChg>
      <pc:sldChg chg="modSp del mod ord">
        <pc:chgData name="Tilly" userId="28eb7356-61dc-48ef-8408-7c21dafef33f" providerId="ADAL" clId="{8161C976-708E-4F7D-A076-9B28F070E7E8}" dt="2021-11-22T20:51:23.327" v="3463" actId="47"/>
        <pc:sldMkLst>
          <pc:docMk/>
          <pc:sldMk cId="3946952992" sldId="363"/>
        </pc:sldMkLst>
        <pc:spChg chg="mod">
          <ac:chgData name="Tilly" userId="28eb7356-61dc-48ef-8408-7c21dafef33f" providerId="ADAL" clId="{8161C976-708E-4F7D-A076-9B28F070E7E8}" dt="2021-11-10T11:26:52.692" v="73" actId="27636"/>
          <ac:spMkLst>
            <pc:docMk/>
            <pc:sldMk cId="3946952992" sldId="363"/>
            <ac:spMk id="5" creationId="{00000000-0000-0000-0000-000000000000}"/>
          </ac:spMkLst>
        </pc:spChg>
      </pc:sldChg>
      <pc:sldChg chg="modSp del mod ord">
        <pc:chgData name="Tilly" userId="28eb7356-61dc-48ef-8408-7c21dafef33f" providerId="ADAL" clId="{8161C976-708E-4F7D-A076-9B28F070E7E8}" dt="2021-11-23T17:52:04.754" v="4656" actId="47"/>
        <pc:sldMkLst>
          <pc:docMk/>
          <pc:sldMk cId="1489233647" sldId="365"/>
        </pc:sldMkLst>
        <pc:spChg chg="mod">
          <ac:chgData name="Tilly" userId="28eb7356-61dc-48ef-8408-7c21dafef33f" providerId="ADAL" clId="{8161C976-708E-4F7D-A076-9B28F070E7E8}" dt="2021-11-10T11:26:52.692" v="74" actId="27636"/>
          <ac:spMkLst>
            <pc:docMk/>
            <pc:sldMk cId="1489233647" sldId="365"/>
            <ac:spMk id="3" creationId="{00000000-0000-0000-0000-000000000000}"/>
          </ac:spMkLst>
        </pc:spChg>
      </pc:sldChg>
      <pc:sldChg chg="modSp del mod">
        <pc:chgData name="Tilly" userId="28eb7356-61dc-48ef-8408-7c21dafef33f" providerId="ADAL" clId="{8161C976-708E-4F7D-A076-9B28F070E7E8}" dt="2021-11-10T11:30:52.154" v="104" actId="47"/>
        <pc:sldMkLst>
          <pc:docMk/>
          <pc:sldMk cId="2283620896" sldId="367"/>
        </pc:sldMkLst>
        <pc:spChg chg="mod">
          <ac:chgData name="Tilly" userId="28eb7356-61dc-48ef-8408-7c21dafef33f" providerId="ADAL" clId="{8161C976-708E-4F7D-A076-9B28F070E7E8}" dt="2021-11-10T11:26:52.363" v="40" actId="27636"/>
          <ac:spMkLst>
            <pc:docMk/>
            <pc:sldMk cId="2283620896" sldId="367"/>
            <ac:spMk id="3" creationId="{00000000-0000-0000-0000-000000000000}"/>
          </ac:spMkLst>
        </pc:spChg>
      </pc:sldChg>
      <pc:sldChg chg="modSp add del mod">
        <pc:chgData name="Tilly" userId="28eb7356-61dc-48ef-8408-7c21dafef33f" providerId="ADAL" clId="{8161C976-708E-4F7D-A076-9B28F070E7E8}" dt="2021-11-10T11:37:08.143" v="115" actId="47"/>
        <pc:sldMkLst>
          <pc:docMk/>
          <pc:sldMk cId="4002632839" sldId="370"/>
        </pc:sldMkLst>
        <pc:spChg chg="mod">
          <ac:chgData name="Tilly" userId="28eb7356-61dc-48ef-8408-7c21dafef33f" providerId="ADAL" clId="{8161C976-708E-4F7D-A076-9B28F070E7E8}" dt="2021-11-10T11:26:52.536" v="59" actId="27636"/>
          <ac:spMkLst>
            <pc:docMk/>
            <pc:sldMk cId="4002632839" sldId="370"/>
            <ac:spMk id="3" creationId="{00000000-0000-0000-0000-000000000000}"/>
          </ac:spMkLst>
        </pc:spChg>
      </pc:sldChg>
      <pc:sldChg chg="add del">
        <pc:chgData name="Tilly" userId="28eb7356-61dc-48ef-8408-7c21dafef33f" providerId="ADAL" clId="{8161C976-708E-4F7D-A076-9B28F070E7E8}" dt="2021-11-10T11:37:09.018" v="116" actId="47"/>
        <pc:sldMkLst>
          <pc:docMk/>
          <pc:sldMk cId="1361313615" sldId="371"/>
        </pc:sldMkLst>
      </pc:sldChg>
      <pc:sldChg chg="modSp del mod ord">
        <pc:chgData name="Tilly" userId="28eb7356-61dc-48ef-8408-7c21dafef33f" providerId="ADAL" clId="{8161C976-708E-4F7D-A076-9B28F070E7E8}" dt="2021-11-23T17:45:51.566" v="4637" actId="47"/>
        <pc:sldMkLst>
          <pc:docMk/>
          <pc:sldMk cId="1772418924" sldId="372"/>
        </pc:sldMkLst>
        <pc:spChg chg="mod">
          <ac:chgData name="Tilly" userId="28eb7356-61dc-48ef-8408-7c21dafef33f" providerId="ADAL" clId="{8161C976-708E-4F7D-A076-9B28F070E7E8}" dt="2021-11-10T11:26:52.567" v="61" actId="27636"/>
          <ac:spMkLst>
            <pc:docMk/>
            <pc:sldMk cId="1772418924" sldId="372"/>
            <ac:spMk id="6" creationId="{00000000-0000-0000-0000-000000000000}"/>
          </ac:spMkLst>
        </pc:spChg>
      </pc:sldChg>
      <pc:sldChg chg="modSp del mod ord">
        <pc:chgData name="Tilly" userId="28eb7356-61dc-48ef-8408-7c21dafef33f" providerId="ADAL" clId="{8161C976-708E-4F7D-A076-9B28F070E7E8}" dt="2021-11-23T17:45:52.884" v="4638" actId="47"/>
        <pc:sldMkLst>
          <pc:docMk/>
          <pc:sldMk cId="2578631223" sldId="373"/>
        </pc:sldMkLst>
        <pc:spChg chg="mod">
          <ac:chgData name="Tilly" userId="28eb7356-61dc-48ef-8408-7c21dafef33f" providerId="ADAL" clId="{8161C976-708E-4F7D-A076-9B28F070E7E8}" dt="2021-11-10T11:26:52.567" v="62" actId="27636"/>
          <ac:spMkLst>
            <pc:docMk/>
            <pc:sldMk cId="2578631223" sldId="373"/>
            <ac:spMk id="3" creationId="{00000000-0000-0000-0000-000000000000}"/>
          </ac:spMkLst>
        </pc:spChg>
      </pc:sldChg>
      <pc:sldChg chg="addSp modSp mod ord setBg">
        <pc:chgData name="Tilly" userId="28eb7356-61dc-48ef-8408-7c21dafef33f" providerId="ADAL" clId="{8161C976-708E-4F7D-A076-9B28F070E7E8}" dt="2021-11-23T17:44:25.489" v="4633" actId="26606"/>
        <pc:sldMkLst>
          <pc:docMk/>
          <pc:sldMk cId="2766364503" sldId="376"/>
        </pc:sldMkLst>
        <pc:spChg chg="mod">
          <ac:chgData name="Tilly" userId="28eb7356-61dc-48ef-8408-7c21dafef33f" providerId="ADAL" clId="{8161C976-708E-4F7D-A076-9B28F070E7E8}" dt="2021-11-23T17:44:25.489" v="4633" actId="26606"/>
          <ac:spMkLst>
            <pc:docMk/>
            <pc:sldMk cId="2766364503" sldId="376"/>
            <ac:spMk id="2" creationId="{00000000-0000-0000-0000-000000000000}"/>
          </ac:spMkLst>
        </pc:spChg>
        <pc:spChg chg="mod">
          <ac:chgData name="Tilly" userId="28eb7356-61dc-48ef-8408-7c21dafef33f" providerId="ADAL" clId="{8161C976-708E-4F7D-A076-9B28F070E7E8}" dt="2021-11-23T17:44:25.489" v="4633" actId="26606"/>
          <ac:spMkLst>
            <pc:docMk/>
            <pc:sldMk cId="2766364503" sldId="376"/>
            <ac:spMk id="3" creationId="{00000000-0000-0000-0000-000000000000}"/>
          </ac:spMkLst>
        </pc:spChg>
        <pc:spChg chg="add">
          <ac:chgData name="Tilly" userId="28eb7356-61dc-48ef-8408-7c21dafef33f" providerId="ADAL" clId="{8161C976-708E-4F7D-A076-9B28F070E7E8}" dt="2021-11-23T17:44:25.489" v="4633" actId="26606"/>
          <ac:spMkLst>
            <pc:docMk/>
            <pc:sldMk cId="2766364503" sldId="376"/>
            <ac:spMk id="11" creationId="{AAAE94E3-A7DB-4868-B1E3-E49703488BBC}"/>
          </ac:spMkLst>
        </pc:spChg>
        <pc:spChg chg="add">
          <ac:chgData name="Tilly" userId="28eb7356-61dc-48ef-8408-7c21dafef33f" providerId="ADAL" clId="{8161C976-708E-4F7D-A076-9B28F070E7E8}" dt="2021-11-23T17:44:25.489" v="4633" actId="26606"/>
          <ac:spMkLst>
            <pc:docMk/>
            <pc:sldMk cId="2766364503" sldId="376"/>
            <ac:spMk id="17" creationId="{3873B707-463F-40B0-8227-E8CC6C67EB25}"/>
          </ac:spMkLst>
        </pc:spChg>
        <pc:spChg chg="add">
          <ac:chgData name="Tilly" userId="28eb7356-61dc-48ef-8408-7c21dafef33f" providerId="ADAL" clId="{8161C976-708E-4F7D-A076-9B28F070E7E8}" dt="2021-11-23T17:44:25.489" v="4633" actId="26606"/>
          <ac:spMkLst>
            <pc:docMk/>
            <pc:sldMk cId="2766364503" sldId="376"/>
            <ac:spMk id="19" creationId="{C13237C8-E62C-4F0D-A318-BD6FB6C2D138}"/>
          </ac:spMkLst>
        </pc:spChg>
        <pc:spChg chg="add">
          <ac:chgData name="Tilly" userId="28eb7356-61dc-48ef-8408-7c21dafef33f" providerId="ADAL" clId="{8161C976-708E-4F7D-A076-9B28F070E7E8}" dt="2021-11-23T17:44:25.489" v="4633" actId="26606"/>
          <ac:spMkLst>
            <pc:docMk/>
            <pc:sldMk cId="2766364503" sldId="376"/>
            <ac:spMk id="21" creationId="{19C9EAEA-39D0-4B0E-A0EB-51E7B26740B1}"/>
          </ac:spMkLst>
        </pc:spChg>
        <pc:spChg chg="add">
          <ac:chgData name="Tilly" userId="28eb7356-61dc-48ef-8408-7c21dafef33f" providerId="ADAL" clId="{8161C976-708E-4F7D-A076-9B28F070E7E8}" dt="2021-11-23T17:44:25.489" v="4633" actId="26606"/>
          <ac:spMkLst>
            <pc:docMk/>
            <pc:sldMk cId="2766364503" sldId="376"/>
            <ac:spMk id="23" creationId="{8CB5D2D7-DF65-4E86-BFBA-FFB9B5ACEB64}"/>
          </ac:spMkLst>
        </pc:spChg>
        <pc:grpChg chg="add">
          <ac:chgData name="Tilly" userId="28eb7356-61dc-48ef-8408-7c21dafef33f" providerId="ADAL" clId="{8161C976-708E-4F7D-A076-9B28F070E7E8}" dt="2021-11-23T17:44:25.489" v="4633" actId="26606"/>
          <ac:grpSpMkLst>
            <pc:docMk/>
            <pc:sldMk cId="2766364503" sldId="376"/>
            <ac:grpSpMk id="13" creationId="{1DE889C7-FAD6-4397-98E2-05D503484459}"/>
          </ac:grpSpMkLst>
        </pc:grpChg>
        <pc:picChg chg="mod">
          <ac:chgData name="Tilly" userId="28eb7356-61dc-48ef-8408-7c21dafef33f" providerId="ADAL" clId="{8161C976-708E-4F7D-A076-9B28F070E7E8}" dt="2021-11-23T17:44:25.489" v="4633" actId="26606"/>
          <ac:picMkLst>
            <pc:docMk/>
            <pc:sldMk cId="2766364503" sldId="376"/>
            <ac:picMk id="5" creationId="{00000000-0000-0000-0000-000000000000}"/>
          </ac:picMkLst>
        </pc:picChg>
        <pc:picChg chg="mod">
          <ac:chgData name="Tilly" userId="28eb7356-61dc-48ef-8408-7c21dafef33f" providerId="ADAL" clId="{8161C976-708E-4F7D-A076-9B28F070E7E8}" dt="2021-11-23T17:44:25.489" v="4633" actId="26606"/>
          <ac:picMkLst>
            <pc:docMk/>
            <pc:sldMk cId="2766364503" sldId="376"/>
            <ac:picMk id="6" creationId="{00000000-0000-0000-0000-000000000000}"/>
          </ac:picMkLst>
        </pc:picChg>
      </pc:sldChg>
      <pc:sldChg chg="modSp del mod">
        <pc:chgData name="Tilly" userId="28eb7356-61dc-48ef-8408-7c21dafef33f" providerId="ADAL" clId="{8161C976-708E-4F7D-A076-9B28F070E7E8}" dt="2021-11-10T11:30:18.410" v="103" actId="47"/>
        <pc:sldMkLst>
          <pc:docMk/>
          <pc:sldMk cId="1393137465" sldId="377"/>
        </pc:sldMkLst>
        <pc:spChg chg="mod">
          <ac:chgData name="Tilly" userId="28eb7356-61dc-48ef-8408-7c21dafef33f" providerId="ADAL" clId="{8161C976-708E-4F7D-A076-9B28F070E7E8}" dt="2021-11-10T11:26:52.336" v="37" actId="27636"/>
          <ac:spMkLst>
            <pc:docMk/>
            <pc:sldMk cId="1393137465" sldId="377"/>
            <ac:spMk id="2" creationId="{00000000-0000-0000-0000-000000000000}"/>
          </ac:spMkLst>
        </pc:spChg>
      </pc:sldChg>
      <pc:sldChg chg="modSp del mod">
        <pc:chgData name="Tilly" userId="28eb7356-61dc-48ef-8408-7c21dafef33f" providerId="ADAL" clId="{8161C976-708E-4F7D-A076-9B28F070E7E8}" dt="2021-11-10T12:38:10.879" v="1049" actId="47"/>
        <pc:sldMkLst>
          <pc:docMk/>
          <pc:sldMk cId="2433036803" sldId="380"/>
        </pc:sldMkLst>
        <pc:spChg chg="mod">
          <ac:chgData name="Tilly" userId="28eb7356-61dc-48ef-8408-7c21dafef33f" providerId="ADAL" clId="{8161C976-708E-4F7D-A076-9B28F070E7E8}" dt="2021-11-10T11:26:52.137" v="14" actId="27636"/>
          <ac:spMkLst>
            <pc:docMk/>
            <pc:sldMk cId="2433036803" sldId="380"/>
            <ac:spMk id="2" creationId="{00000000-0000-0000-0000-000000000000}"/>
          </ac:spMkLst>
        </pc:spChg>
        <pc:spChg chg="mod">
          <ac:chgData name="Tilly" userId="28eb7356-61dc-48ef-8408-7c21dafef33f" providerId="ADAL" clId="{8161C976-708E-4F7D-A076-9B28F070E7E8}" dt="2021-11-10T11:26:52.145" v="15" actId="27636"/>
          <ac:spMkLst>
            <pc:docMk/>
            <pc:sldMk cId="2433036803" sldId="380"/>
            <ac:spMk id="3" creationId="{00000000-0000-0000-0000-000000000000}"/>
          </ac:spMkLst>
        </pc:spChg>
      </pc:sldChg>
      <pc:sldChg chg="addSp delSp modSp mod ord setBg">
        <pc:chgData name="Tilly" userId="28eb7356-61dc-48ef-8408-7c21dafef33f" providerId="ADAL" clId="{8161C976-708E-4F7D-A076-9B28F070E7E8}" dt="2021-11-23T17:42:52.073" v="4626" actId="26606"/>
        <pc:sldMkLst>
          <pc:docMk/>
          <pc:sldMk cId="2213728365" sldId="381"/>
        </pc:sldMkLst>
        <pc:spChg chg="mod">
          <ac:chgData name="Tilly" userId="28eb7356-61dc-48ef-8408-7c21dafef33f" providerId="ADAL" clId="{8161C976-708E-4F7D-A076-9B28F070E7E8}" dt="2021-11-23T17:42:52.073" v="4626" actId="26606"/>
          <ac:spMkLst>
            <pc:docMk/>
            <pc:sldMk cId="2213728365" sldId="381"/>
            <ac:spMk id="2" creationId="{00000000-0000-0000-0000-000000000000}"/>
          </ac:spMkLst>
        </pc:spChg>
        <pc:spChg chg="mod">
          <ac:chgData name="Tilly" userId="28eb7356-61dc-48ef-8408-7c21dafef33f" providerId="ADAL" clId="{8161C976-708E-4F7D-A076-9B28F070E7E8}" dt="2021-11-23T17:42:52.073" v="4626" actId="26606"/>
          <ac:spMkLst>
            <pc:docMk/>
            <pc:sldMk cId="2213728365" sldId="381"/>
            <ac:spMk id="3" creationId="{00000000-0000-0000-0000-000000000000}"/>
          </ac:spMkLst>
        </pc:spChg>
        <pc:spChg chg="add del">
          <ac:chgData name="Tilly" userId="28eb7356-61dc-48ef-8408-7c21dafef33f" providerId="ADAL" clId="{8161C976-708E-4F7D-A076-9B28F070E7E8}" dt="2021-11-23T17:42:52.065" v="4625" actId="26606"/>
          <ac:spMkLst>
            <pc:docMk/>
            <pc:sldMk cId="2213728365" sldId="381"/>
            <ac:spMk id="10" creationId="{201CC55D-ED54-4C5C-95E6-10947BD1103B}"/>
          </ac:spMkLst>
        </pc:spChg>
        <pc:spChg chg="add del">
          <ac:chgData name="Tilly" userId="28eb7356-61dc-48ef-8408-7c21dafef33f" providerId="ADAL" clId="{8161C976-708E-4F7D-A076-9B28F070E7E8}" dt="2021-11-23T17:42:52.065" v="4625" actId="26606"/>
          <ac:spMkLst>
            <pc:docMk/>
            <pc:sldMk cId="2213728365" sldId="381"/>
            <ac:spMk id="16" creationId="{3873B707-463F-40B0-8227-E8CC6C67EB25}"/>
          </ac:spMkLst>
        </pc:spChg>
        <pc:spChg chg="add del">
          <ac:chgData name="Tilly" userId="28eb7356-61dc-48ef-8408-7c21dafef33f" providerId="ADAL" clId="{8161C976-708E-4F7D-A076-9B28F070E7E8}" dt="2021-11-23T17:42:52.065" v="4625" actId="26606"/>
          <ac:spMkLst>
            <pc:docMk/>
            <pc:sldMk cId="2213728365" sldId="381"/>
            <ac:spMk id="18" creationId="{C13237C8-E62C-4F0D-A318-BD6FB6C2D138}"/>
          </ac:spMkLst>
        </pc:spChg>
        <pc:spChg chg="add del">
          <ac:chgData name="Tilly" userId="28eb7356-61dc-48ef-8408-7c21dafef33f" providerId="ADAL" clId="{8161C976-708E-4F7D-A076-9B28F070E7E8}" dt="2021-11-23T17:42:52.065" v="4625" actId="26606"/>
          <ac:spMkLst>
            <pc:docMk/>
            <pc:sldMk cId="2213728365" sldId="381"/>
            <ac:spMk id="20" creationId="{19C9EAEA-39D0-4B0E-A0EB-51E7B26740B1}"/>
          </ac:spMkLst>
        </pc:spChg>
        <pc:spChg chg="add">
          <ac:chgData name="Tilly" userId="28eb7356-61dc-48ef-8408-7c21dafef33f" providerId="ADAL" clId="{8161C976-708E-4F7D-A076-9B28F070E7E8}" dt="2021-11-23T17:42:52.073" v="4626" actId="26606"/>
          <ac:spMkLst>
            <pc:docMk/>
            <pc:sldMk cId="2213728365" sldId="381"/>
            <ac:spMk id="22" creationId="{45D37F4E-DDB4-456B-97E0-9937730A039F}"/>
          </ac:spMkLst>
        </pc:spChg>
        <pc:spChg chg="add">
          <ac:chgData name="Tilly" userId="28eb7356-61dc-48ef-8408-7c21dafef33f" providerId="ADAL" clId="{8161C976-708E-4F7D-A076-9B28F070E7E8}" dt="2021-11-23T17:42:52.073" v="4626" actId="26606"/>
          <ac:spMkLst>
            <pc:docMk/>
            <pc:sldMk cId="2213728365" sldId="381"/>
            <ac:spMk id="23" creationId="{B2DD41CD-8F47-4F56-AD12-4E2FF7696987}"/>
          </ac:spMkLst>
        </pc:spChg>
        <pc:grpChg chg="add del">
          <ac:chgData name="Tilly" userId="28eb7356-61dc-48ef-8408-7c21dafef33f" providerId="ADAL" clId="{8161C976-708E-4F7D-A076-9B28F070E7E8}" dt="2021-11-23T17:42:52.065" v="4625" actId="26606"/>
          <ac:grpSpMkLst>
            <pc:docMk/>
            <pc:sldMk cId="2213728365" sldId="381"/>
            <ac:grpSpMk id="12" creationId="{1DE889C7-FAD6-4397-98E2-05D503484459}"/>
          </ac:grpSpMkLst>
        </pc:grpChg>
        <pc:picChg chg="mod">
          <ac:chgData name="Tilly" userId="28eb7356-61dc-48ef-8408-7c21dafef33f" providerId="ADAL" clId="{8161C976-708E-4F7D-A076-9B28F070E7E8}" dt="2021-11-23T17:42:52.073" v="4626" actId="26606"/>
          <ac:picMkLst>
            <pc:docMk/>
            <pc:sldMk cId="2213728365" sldId="381"/>
            <ac:picMk id="5" creationId="{00000000-0000-0000-0000-000000000000}"/>
          </ac:picMkLst>
        </pc:picChg>
      </pc:sldChg>
      <pc:sldChg chg="addSp modSp mod ord setBg">
        <pc:chgData name="Tilly" userId="28eb7356-61dc-48ef-8408-7c21dafef33f" providerId="ADAL" clId="{8161C976-708E-4F7D-A076-9B28F070E7E8}" dt="2021-11-23T17:47:08.228" v="4645" actId="26606"/>
        <pc:sldMkLst>
          <pc:docMk/>
          <pc:sldMk cId="1724328494" sldId="383"/>
        </pc:sldMkLst>
        <pc:spChg chg="mod">
          <ac:chgData name="Tilly" userId="28eb7356-61dc-48ef-8408-7c21dafef33f" providerId="ADAL" clId="{8161C976-708E-4F7D-A076-9B28F070E7E8}" dt="2021-11-23T17:47:08.228" v="4645" actId="26606"/>
          <ac:spMkLst>
            <pc:docMk/>
            <pc:sldMk cId="1724328494" sldId="383"/>
            <ac:spMk id="2" creationId="{00000000-0000-0000-0000-000000000000}"/>
          </ac:spMkLst>
        </pc:spChg>
        <pc:spChg chg="mod">
          <ac:chgData name="Tilly" userId="28eb7356-61dc-48ef-8408-7c21dafef33f" providerId="ADAL" clId="{8161C976-708E-4F7D-A076-9B28F070E7E8}" dt="2021-11-23T17:47:08.228" v="4645" actId="26606"/>
          <ac:spMkLst>
            <pc:docMk/>
            <pc:sldMk cId="1724328494" sldId="383"/>
            <ac:spMk id="3" creationId="{00000000-0000-0000-0000-000000000000}"/>
          </ac:spMkLst>
        </pc:spChg>
        <pc:spChg chg="add">
          <ac:chgData name="Tilly" userId="28eb7356-61dc-48ef-8408-7c21dafef33f" providerId="ADAL" clId="{8161C976-708E-4F7D-A076-9B28F070E7E8}" dt="2021-11-23T17:47:08.228" v="4645" actId="26606"/>
          <ac:spMkLst>
            <pc:docMk/>
            <pc:sldMk cId="1724328494" sldId="383"/>
            <ac:spMk id="11" creationId="{AAAE94E3-A7DB-4868-B1E3-E49703488BBC}"/>
          </ac:spMkLst>
        </pc:spChg>
        <pc:spChg chg="add">
          <ac:chgData name="Tilly" userId="28eb7356-61dc-48ef-8408-7c21dafef33f" providerId="ADAL" clId="{8161C976-708E-4F7D-A076-9B28F070E7E8}" dt="2021-11-23T17:47:08.228" v="4645" actId="26606"/>
          <ac:spMkLst>
            <pc:docMk/>
            <pc:sldMk cId="1724328494" sldId="383"/>
            <ac:spMk id="17" creationId="{3873B707-463F-40B0-8227-E8CC6C67EB25}"/>
          </ac:spMkLst>
        </pc:spChg>
        <pc:spChg chg="add">
          <ac:chgData name="Tilly" userId="28eb7356-61dc-48ef-8408-7c21dafef33f" providerId="ADAL" clId="{8161C976-708E-4F7D-A076-9B28F070E7E8}" dt="2021-11-23T17:47:08.228" v="4645" actId="26606"/>
          <ac:spMkLst>
            <pc:docMk/>
            <pc:sldMk cId="1724328494" sldId="383"/>
            <ac:spMk id="19" creationId="{C13237C8-E62C-4F0D-A318-BD6FB6C2D138}"/>
          </ac:spMkLst>
        </pc:spChg>
        <pc:spChg chg="add">
          <ac:chgData name="Tilly" userId="28eb7356-61dc-48ef-8408-7c21dafef33f" providerId="ADAL" clId="{8161C976-708E-4F7D-A076-9B28F070E7E8}" dt="2021-11-23T17:47:08.228" v="4645" actId="26606"/>
          <ac:spMkLst>
            <pc:docMk/>
            <pc:sldMk cId="1724328494" sldId="383"/>
            <ac:spMk id="21" creationId="{19C9EAEA-39D0-4B0E-A0EB-51E7B26740B1}"/>
          </ac:spMkLst>
        </pc:spChg>
        <pc:spChg chg="add">
          <ac:chgData name="Tilly" userId="28eb7356-61dc-48ef-8408-7c21dafef33f" providerId="ADAL" clId="{8161C976-708E-4F7D-A076-9B28F070E7E8}" dt="2021-11-23T17:47:08.228" v="4645" actId="26606"/>
          <ac:spMkLst>
            <pc:docMk/>
            <pc:sldMk cId="1724328494" sldId="383"/>
            <ac:spMk id="23" creationId="{8CB5D2D7-DF65-4E86-BFBA-FFB9B5ACEB64}"/>
          </ac:spMkLst>
        </pc:spChg>
        <pc:grpChg chg="add">
          <ac:chgData name="Tilly" userId="28eb7356-61dc-48ef-8408-7c21dafef33f" providerId="ADAL" clId="{8161C976-708E-4F7D-A076-9B28F070E7E8}" dt="2021-11-23T17:47:08.228" v="4645" actId="26606"/>
          <ac:grpSpMkLst>
            <pc:docMk/>
            <pc:sldMk cId="1724328494" sldId="383"/>
            <ac:grpSpMk id="13" creationId="{1DE889C7-FAD6-4397-98E2-05D503484459}"/>
          </ac:grpSpMkLst>
        </pc:grpChg>
        <pc:picChg chg="mod ord">
          <ac:chgData name="Tilly" userId="28eb7356-61dc-48ef-8408-7c21dafef33f" providerId="ADAL" clId="{8161C976-708E-4F7D-A076-9B28F070E7E8}" dt="2021-11-23T17:47:08.228" v="4645" actId="26606"/>
          <ac:picMkLst>
            <pc:docMk/>
            <pc:sldMk cId="1724328494" sldId="383"/>
            <ac:picMk id="5" creationId="{00000000-0000-0000-0000-000000000000}"/>
          </ac:picMkLst>
        </pc:picChg>
        <pc:picChg chg="mod">
          <ac:chgData name="Tilly" userId="28eb7356-61dc-48ef-8408-7c21dafef33f" providerId="ADAL" clId="{8161C976-708E-4F7D-A076-9B28F070E7E8}" dt="2021-11-23T17:47:08.228" v="4645" actId="26606"/>
          <ac:picMkLst>
            <pc:docMk/>
            <pc:sldMk cId="1724328494" sldId="383"/>
            <ac:picMk id="6" creationId="{00000000-0000-0000-0000-000000000000}"/>
          </ac:picMkLst>
        </pc:picChg>
      </pc:sldChg>
      <pc:sldChg chg="addSp delSp modSp mod ord setBg">
        <pc:chgData name="Tilly" userId="28eb7356-61dc-48ef-8408-7c21dafef33f" providerId="ADAL" clId="{8161C976-708E-4F7D-A076-9B28F070E7E8}" dt="2021-11-23T17:49:09.445" v="4652" actId="26606"/>
        <pc:sldMkLst>
          <pc:docMk/>
          <pc:sldMk cId="3971871741" sldId="384"/>
        </pc:sldMkLst>
        <pc:spChg chg="mod">
          <ac:chgData name="Tilly" userId="28eb7356-61dc-48ef-8408-7c21dafef33f" providerId="ADAL" clId="{8161C976-708E-4F7D-A076-9B28F070E7E8}" dt="2021-11-23T17:49:09.445" v="4652" actId="26606"/>
          <ac:spMkLst>
            <pc:docMk/>
            <pc:sldMk cId="3971871741" sldId="384"/>
            <ac:spMk id="2" creationId="{00000000-0000-0000-0000-000000000000}"/>
          </ac:spMkLst>
        </pc:spChg>
        <pc:spChg chg="mod">
          <ac:chgData name="Tilly" userId="28eb7356-61dc-48ef-8408-7c21dafef33f" providerId="ADAL" clId="{8161C976-708E-4F7D-A076-9B28F070E7E8}" dt="2021-11-23T17:49:09.445" v="4652" actId="26606"/>
          <ac:spMkLst>
            <pc:docMk/>
            <pc:sldMk cId="3971871741" sldId="384"/>
            <ac:spMk id="3" creationId="{00000000-0000-0000-0000-000000000000}"/>
          </ac:spMkLst>
        </pc:spChg>
        <pc:spChg chg="add del">
          <ac:chgData name="Tilly" userId="28eb7356-61dc-48ef-8408-7c21dafef33f" providerId="ADAL" clId="{8161C976-708E-4F7D-A076-9B28F070E7E8}" dt="2021-11-23T17:48:29.479" v="4647"/>
          <ac:spMkLst>
            <pc:docMk/>
            <pc:sldMk cId="3971871741" sldId="384"/>
            <ac:spMk id="4" creationId="{85ED0190-4932-423F-A904-CF87F292445A}"/>
          </ac:spMkLst>
        </pc:spChg>
        <pc:spChg chg="add del">
          <ac:chgData name="Tilly" userId="28eb7356-61dc-48ef-8408-7c21dafef33f" providerId="ADAL" clId="{8161C976-708E-4F7D-A076-9B28F070E7E8}" dt="2021-11-23T17:48:37.088" v="4649"/>
          <ac:spMkLst>
            <pc:docMk/>
            <pc:sldMk cId="3971871741" sldId="384"/>
            <ac:spMk id="5" creationId="{314BDF38-3DCB-4F3A-A7CF-CC608999AA3B}"/>
          </ac:spMkLst>
        </pc:spChg>
        <pc:spChg chg="add ord">
          <ac:chgData name="Tilly" userId="28eb7356-61dc-48ef-8408-7c21dafef33f" providerId="ADAL" clId="{8161C976-708E-4F7D-A076-9B28F070E7E8}" dt="2021-11-23T17:49:09.445" v="4652" actId="26606"/>
          <ac:spMkLst>
            <pc:docMk/>
            <pc:sldMk cId="3971871741" sldId="384"/>
            <ac:spMk id="6" creationId="{67F90E0F-515E-478E-87E9-0C5523AA3285}"/>
          </ac:spMkLst>
        </pc:spChg>
        <pc:spChg chg="add">
          <ac:chgData name="Tilly" userId="28eb7356-61dc-48ef-8408-7c21dafef33f" providerId="ADAL" clId="{8161C976-708E-4F7D-A076-9B28F070E7E8}" dt="2021-11-23T17:49:09.445" v="4652" actId="26606"/>
          <ac:spMkLst>
            <pc:docMk/>
            <pc:sldMk cId="3971871741" sldId="384"/>
            <ac:spMk id="12" creationId="{058A14AF-9FB5-4CC7-BA35-E8E85D3EDF0E}"/>
          </ac:spMkLst>
        </pc:spChg>
        <pc:spChg chg="add">
          <ac:chgData name="Tilly" userId="28eb7356-61dc-48ef-8408-7c21dafef33f" providerId="ADAL" clId="{8161C976-708E-4F7D-A076-9B28F070E7E8}" dt="2021-11-23T17:49:09.445" v="4652" actId="26606"/>
          <ac:spMkLst>
            <pc:docMk/>
            <pc:sldMk cId="3971871741" sldId="384"/>
            <ac:spMk id="14" creationId="{3A9A4357-BD1D-4622-A4FE-766E6AB8DE84}"/>
          </ac:spMkLst>
        </pc:spChg>
        <pc:spChg chg="add">
          <ac:chgData name="Tilly" userId="28eb7356-61dc-48ef-8408-7c21dafef33f" providerId="ADAL" clId="{8161C976-708E-4F7D-A076-9B28F070E7E8}" dt="2021-11-23T17:49:09.445" v="4652" actId="26606"/>
          <ac:spMkLst>
            <pc:docMk/>
            <pc:sldMk cId="3971871741" sldId="384"/>
            <ac:spMk id="16" creationId="{E659831F-0D9A-4C63-9EBB-8435B85A440F}"/>
          </ac:spMkLst>
        </pc:spChg>
        <pc:spChg chg="add">
          <ac:chgData name="Tilly" userId="28eb7356-61dc-48ef-8408-7c21dafef33f" providerId="ADAL" clId="{8161C976-708E-4F7D-A076-9B28F070E7E8}" dt="2021-11-23T17:49:09.445" v="4652" actId="26606"/>
          <ac:spMkLst>
            <pc:docMk/>
            <pc:sldMk cId="3971871741" sldId="384"/>
            <ac:spMk id="18" creationId="{E6995CE5-F890-4ABA-82A2-26507CE8D2A3}"/>
          </ac:spMkLst>
        </pc:spChg>
        <pc:picChg chg="add mod">
          <ac:chgData name="Tilly" userId="28eb7356-61dc-48ef-8408-7c21dafef33f" providerId="ADAL" clId="{8161C976-708E-4F7D-A076-9B28F070E7E8}" dt="2021-11-23T17:49:09.445" v="4652" actId="26606"/>
          <ac:picMkLst>
            <pc:docMk/>
            <pc:sldMk cId="3971871741" sldId="384"/>
            <ac:picMk id="7" creationId="{22829590-DD2D-4E8F-9F38-9B395DF4AB28}"/>
          </ac:picMkLst>
        </pc:picChg>
      </pc:sldChg>
      <pc:sldChg chg="modSp del mod">
        <pc:chgData name="Tilly" userId="28eb7356-61dc-48ef-8408-7c21dafef33f" providerId="ADAL" clId="{8161C976-708E-4F7D-A076-9B28F070E7E8}" dt="2021-11-22T21:55:32.250" v="4159" actId="2696"/>
        <pc:sldMkLst>
          <pc:docMk/>
          <pc:sldMk cId="539666297" sldId="386"/>
        </pc:sldMkLst>
        <pc:spChg chg="mod">
          <ac:chgData name="Tilly" userId="28eb7356-61dc-48ef-8408-7c21dafef33f" providerId="ADAL" clId="{8161C976-708E-4F7D-A076-9B28F070E7E8}" dt="2021-11-10T11:26:52.199" v="23" actId="27636"/>
          <ac:spMkLst>
            <pc:docMk/>
            <pc:sldMk cId="539666297" sldId="386"/>
            <ac:spMk id="2" creationId="{00000000-0000-0000-0000-000000000000}"/>
          </ac:spMkLst>
        </pc:spChg>
        <pc:spChg chg="mod">
          <ac:chgData name="Tilly" userId="28eb7356-61dc-48ef-8408-7c21dafef33f" providerId="ADAL" clId="{8161C976-708E-4F7D-A076-9B28F070E7E8}" dt="2021-11-10T11:26:52.199" v="22" actId="27636"/>
          <ac:spMkLst>
            <pc:docMk/>
            <pc:sldMk cId="539666297" sldId="386"/>
            <ac:spMk id="3" creationId="{00000000-0000-0000-0000-000000000000}"/>
          </ac:spMkLst>
        </pc:spChg>
      </pc:sldChg>
      <pc:sldChg chg="modSp del mod">
        <pc:chgData name="Tilly" userId="28eb7356-61dc-48ef-8408-7c21dafef33f" providerId="ADAL" clId="{8161C976-708E-4F7D-A076-9B28F070E7E8}" dt="2021-11-10T13:00:24.669" v="1057" actId="47"/>
        <pc:sldMkLst>
          <pc:docMk/>
          <pc:sldMk cId="995025328" sldId="387"/>
        </pc:sldMkLst>
        <pc:spChg chg="mod">
          <ac:chgData name="Tilly" userId="28eb7356-61dc-48ef-8408-7c21dafef33f" providerId="ADAL" clId="{8161C976-708E-4F7D-A076-9B28F070E7E8}" dt="2021-11-10T11:26:52.333" v="36" actId="27636"/>
          <ac:spMkLst>
            <pc:docMk/>
            <pc:sldMk cId="995025328" sldId="387"/>
            <ac:spMk id="3" creationId="{00000000-0000-0000-0000-000000000000}"/>
          </ac:spMkLst>
        </pc:spChg>
      </pc:sldChg>
      <pc:sldChg chg="modSp del mod">
        <pc:chgData name="Tilly" userId="28eb7356-61dc-48ef-8408-7c21dafef33f" providerId="ADAL" clId="{8161C976-708E-4F7D-A076-9B28F070E7E8}" dt="2021-11-22T21:55:32.250" v="4159" actId="2696"/>
        <pc:sldMkLst>
          <pc:docMk/>
          <pc:sldMk cId="1527246343" sldId="388"/>
        </pc:sldMkLst>
        <pc:spChg chg="mod">
          <ac:chgData name="Tilly" userId="28eb7356-61dc-48ef-8408-7c21dafef33f" providerId="ADAL" clId="{8161C976-708E-4F7D-A076-9B28F070E7E8}" dt="2021-11-10T11:26:52.221" v="26" actId="27636"/>
          <ac:spMkLst>
            <pc:docMk/>
            <pc:sldMk cId="1527246343" sldId="388"/>
            <ac:spMk id="3" creationId="{00000000-0000-0000-0000-000000000000}"/>
          </ac:spMkLst>
        </pc:spChg>
      </pc:sldChg>
      <pc:sldChg chg="del">
        <pc:chgData name="Tilly" userId="28eb7356-61dc-48ef-8408-7c21dafef33f" providerId="ADAL" clId="{8161C976-708E-4F7D-A076-9B28F070E7E8}" dt="2021-11-10T13:05:57.171" v="1112" actId="47"/>
        <pc:sldMkLst>
          <pc:docMk/>
          <pc:sldMk cId="3569716395" sldId="389"/>
        </pc:sldMkLst>
      </pc:sldChg>
      <pc:sldChg chg="modSp del mod">
        <pc:chgData name="Tilly" userId="28eb7356-61dc-48ef-8408-7c21dafef33f" providerId="ADAL" clId="{8161C976-708E-4F7D-A076-9B28F070E7E8}" dt="2021-11-10T12:38:37.685" v="1051" actId="47"/>
        <pc:sldMkLst>
          <pc:docMk/>
          <pc:sldMk cId="0" sldId="390"/>
        </pc:sldMkLst>
        <pc:spChg chg="mod">
          <ac:chgData name="Tilly" userId="28eb7356-61dc-48ef-8408-7c21dafef33f" providerId="ADAL" clId="{8161C976-708E-4F7D-A076-9B28F070E7E8}" dt="2021-11-10T11:26:52.161" v="17" actId="27636"/>
          <ac:spMkLst>
            <pc:docMk/>
            <pc:sldMk cId="0" sldId="390"/>
            <ac:spMk id="2" creationId="{00000000-0000-0000-0000-000000000000}"/>
          </ac:spMkLst>
        </pc:spChg>
      </pc:sldChg>
      <pc:sldChg chg="addSp modSp mod setBg">
        <pc:chgData name="Tilly" userId="28eb7356-61dc-48ef-8408-7c21dafef33f" providerId="ADAL" clId="{8161C976-708E-4F7D-A076-9B28F070E7E8}" dt="2021-11-23T17:52:20.513" v="4658" actId="26606"/>
        <pc:sldMkLst>
          <pc:docMk/>
          <pc:sldMk cId="0" sldId="391"/>
        </pc:sldMkLst>
        <pc:spChg chg="mod">
          <ac:chgData name="Tilly" userId="28eb7356-61dc-48ef-8408-7c21dafef33f" providerId="ADAL" clId="{8161C976-708E-4F7D-A076-9B28F070E7E8}" dt="2021-11-23T17:52:20.513" v="4658" actId="26606"/>
          <ac:spMkLst>
            <pc:docMk/>
            <pc:sldMk cId="0" sldId="391"/>
            <ac:spMk id="2" creationId="{00000000-0000-0000-0000-000000000000}"/>
          </ac:spMkLst>
        </pc:spChg>
        <pc:spChg chg="mod">
          <ac:chgData name="Tilly" userId="28eb7356-61dc-48ef-8408-7c21dafef33f" providerId="ADAL" clId="{8161C976-708E-4F7D-A076-9B28F070E7E8}" dt="2021-11-23T17:52:20.513" v="4658" actId="26606"/>
          <ac:spMkLst>
            <pc:docMk/>
            <pc:sldMk cId="0" sldId="391"/>
            <ac:spMk id="3" creationId="{00000000-0000-0000-0000-000000000000}"/>
          </ac:spMkLst>
        </pc:spChg>
        <pc:spChg chg="add">
          <ac:chgData name="Tilly" userId="28eb7356-61dc-48ef-8408-7c21dafef33f" providerId="ADAL" clId="{8161C976-708E-4F7D-A076-9B28F070E7E8}" dt="2021-11-23T17:52:20.513" v="4658" actId="26606"/>
          <ac:spMkLst>
            <pc:docMk/>
            <pc:sldMk cId="0" sldId="391"/>
            <ac:spMk id="8" creationId="{100EDD19-6802-4EC3-95CE-CFFAB042CFD6}"/>
          </ac:spMkLst>
        </pc:spChg>
        <pc:spChg chg="add">
          <ac:chgData name="Tilly" userId="28eb7356-61dc-48ef-8408-7c21dafef33f" providerId="ADAL" clId="{8161C976-708E-4F7D-A076-9B28F070E7E8}" dt="2021-11-23T17:52:20.513" v="4658" actId="26606"/>
          <ac:spMkLst>
            <pc:docMk/>
            <pc:sldMk cId="0" sldId="391"/>
            <ac:spMk id="10" creationId="{DB17E863-922E-4C26-BD64-E8FD41D28661}"/>
          </ac:spMkLst>
        </pc:spChg>
      </pc:sldChg>
      <pc:sldChg chg="del">
        <pc:chgData name="Tilly" userId="28eb7356-61dc-48ef-8408-7c21dafef33f" providerId="ADAL" clId="{8161C976-708E-4F7D-A076-9B28F070E7E8}" dt="2021-11-10T11:30:04.743" v="97" actId="47"/>
        <pc:sldMkLst>
          <pc:docMk/>
          <pc:sldMk cId="0" sldId="392"/>
        </pc:sldMkLst>
      </pc:sldChg>
      <pc:sldChg chg="modSp del mod">
        <pc:chgData name="Tilly" userId="28eb7356-61dc-48ef-8408-7c21dafef33f" providerId="ADAL" clId="{8161C976-708E-4F7D-A076-9B28F070E7E8}" dt="2021-11-10T11:30:01.963" v="93" actId="47"/>
        <pc:sldMkLst>
          <pc:docMk/>
          <pc:sldMk cId="0" sldId="393"/>
        </pc:sldMkLst>
        <pc:spChg chg="mod">
          <ac:chgData name="Tilly" userId="28eb7356-61dc-48ef-8408-7c21dafef33f" providerId="ADAL" clId="{8161C976-708E-4F7D-A076-9B28F070E7E8}" dt="2021-11-10T11:26:52.262" v="31" actId="27636"/>
          <ac:spMkLst>
            <pc:docMk/>
            <pc:sldMk cId="0" sldId="393"/>
            <ac:spMk id="3" creationId="{00000000-0000-0000-0000-000000000000}"/>
          </ac:spMkLst>
        </pc:spChg>
      </pc:sldChg>
      <pc:sldChg chg="modSp del mod">
        <pc:chgData name="Tilly" userId="28eb7356-61dc-48ef-8408-7c21dafef33f" providerId="ADAL" clId="{8161C976-708E-4F7D-A076-9B28F070E7E8}" dt="2021-11-10T11:30:05.384" v="98" actId="47"/>
        <pc:sldMkLst>
          <pc:docMk/>
          <pc:sldMk cId="0" sldId="396"/>
        </pc:sldMkLst>
        <pc:spChg chg="mod">
          <ac:chgData name="Tilly" userId="28eb7356-61dc-48ef-8408-7c21dafef33f" providerId="ADAL" clId="{8161C976-708E-4F7D-A076-9B28F070E7E8}" dt="2021-11-10T11:26:52.296" v="33" actId="27636"/>
          <ac:spMkLst>
            <pc:docMk/>
            <pc:sldMk cId="0" sldId="396"/>
            <ac:spMk id="3" creationId="{00000000-0000-0000-0000-000000000000}"/>
          </ac:spMkLst>
        </pc:spChg>
      </pc:sldChg>
      <pc:sldChg chg="modSp del mod">
        <pc:chgData name="Tilly" userId="28eb7356-61dc-48ef-8408-7c21dafef33f" providerId="ADAL" clId="{8161C976-708E-4F7D-A076-9B28F070E7E8}" dt="2021-11-10T11:30:03.744" v="96" actId="47"/>
        <pc:sldMkLst>
          <pc:docMk/>
          <pc:sldMk cId="0" sldId="397"/>
        </pc:sldMkLst>
        <pc:spChg chg="mod">
          <ac:chgData name="Tilly" userId="28eb7356-61dc-48ef-8408-7c21dafef33f" providerId="ADAL" clId="{8161C976-708E-4F7D-A076-9B28F070E7E8}" dt="2021-11-10T11:26:52.284" v="32" actId="27636"/>
          <ac:spMkLst>
            <pc:docMk/>
            <pc:sldMk cId="0" sldId="397"/>
            <ac:spMk id="3" creationId="{00000000-0000-0000-0000-000000000000}"/>
          </ac:spMkLst>
        </pc:spChg>
      </pc:sldChg>
      <pc:sldChg chg="del">
        <pc:chgData name="Tilly" userId="28eb7356-61dc-48ef-8408-7c21dafef33f" providerId="ADAL" clId="{8161C976-708E-4F7D-A076-9B28F070E7E8}" dt="2021-11-10T11:30:02.384" v="94" actId="47"/>
        <pc:sldMkLst>
          <pc:docMk/>
          <pc:sldMk cId="0" sldId="398"/>
        </pc:sldMkLst>
      </pc:sldChg>
      <pc:sldChg chg="del">
        <pc:chgData name="Tilly" userId="28eb7356-61dc-48ef-8408-7c21dafef33f" providerId="ADAL" clId="{8161C976-708E-4F7D-A076-9B28F070E7E8}" dt="2021-11-10T11:30:03.056" v="95" actId="47"/>
        <pc:sldMkLst>
          <pc:docMk/>
          <pc:sldMk cId="0" sldId="399"/>
        </pc:sldMkLst>
      </pc:sldChg>
      <pc:sldChg chg="modSp del mod">
        <pc:chgData name="Tilly" userId="28eb7356-61dc-48ef-8408-7c21dafef33f" providerId="ADAL" clId="{8161C976-708E-4F7D-A076-9B28F070E7E8}" dt="2021-11-10T11:30:06.634" v="99" actId="47"/>
        <pc:sldMkLst>
          <pc:docMk/>
          <pc:sldMk cId="0" sldId="400"/>
        </pc:sldMkLst>
        <pc:spChg chg="mod">
          <ac:chgData name="Tilly" userId="28eb7356-61dc-48ef-8408-7c21dafef33f" providerId="ADAL" clId="{8161C976-708E-4F7D-A076-9B28F070E7E8}" dt="2021-11-10T11:26:52.307" v="34" actId="27636"/>
          <ac:spMkLst>
            <pc:docMk/>
            <pc:sldMk cId="0" sldId="400"/>
            <ac:spMk id="3" creationId="{00000000-0000-0000-0000-000000000000}"/>
          </ac:spMkLst>
        </pc:spChg>
      </pc:sldChg>
      <pc:sldChg chg="modSp del mod">
        <pc:chgData name="Tilly" userId="28eb7356-61dc-48ef-8408-7c21dafef33f" providerId="ADAL" clId="{8161C976-708E-4F7D-A076-9B28F070E7E8}" dt="2021-11-10T11:30:07.955" v="100" actId="47"/>
        <pc:sldMkLst>
          <pc:docMk/>
          <pc:sldMk cId="0" sldId="401"/>
        </pc:sldMkLst>
        <pc:spChg chg="mod">
          <ac:chgData name="Tilly" userId="28eb7356-61dc-48ef-8408-7c21dafef33f" providerId="ADAL" clId="{8161C976-708E-4F7D-A076-9B28F070E7E8}" dt="2021-11-10T11:26:52.312" v="35" actId="27636"/>
          <ac:spMkLst>
            <pc:docMk/>
            <pc:sldMk cId="0" sldId="401"/>
            <ac:spMk id="3" creationId="{00000000-0000-0000-0000-000000000000}"/>
          </ac:spMkLst>
        </pc:spChg>
      </pc:sldChg>
      <pc:sldChg chg="del">
        <pc:chgData name="Tilly" userId="28eb7356-61dc-48ef-8408-7c21dafef33f" providerId="ADAL" clId="{8161C976-708E-4F7D-A076-9B28F070E7E8}" dt="2021-11-10T11:30:08.939" v="101" actId="47"/>
        <pc:sldMkLst>
          <pc:docMk/>
          <pc:sldMk cId="0" sldId="402"/>
        </pc:sldMkLst>
      </pc:sldChg>
      <pc:sldChg chg="modSp del mod">
        <pc:chgData name="Tilly" userId="28eb7356-61dc-48ef-8408-7c21dafef33f" providerId="ADAL" clId="{8161C976-708E-4F7D-A076-9B28F070E7E8}" dt="2021-11-10T12:38:33.373" v="1050" actId="47"/>
        <pc:sldMkLst>
          <pc:docMk/>
          <pc:sldMk cId="0" sldId="403"/>
        </pc:sldMkLst>
        <pc:spChg chg="mod">
          <ac:chgData name="Tilly" userId="28eb7356-61dc-48ef-8408-7c21dafef33f" providerId="ADAL" clId="{8161C976-708E-4F7D-A076-9B28F070E7E8}" dt="2021-11-10T11:26:52.145" v="16" actId="27636"/>
          <ac:spMkLst>
            <pc:docMk/>
            <pc:sldMk cId="0" sldId="403"/>
            <ac:spMk id="3" creationId="{00000000-0000-0000-0000-000000000000}"/>
          </ac:spMkLst>
        </pc:spChg>
      </pc:sldChg>
      <pc:sldChg chg="modSp del mod">
        <pc:chgData name="Tilly" userId="28eb7356-61dc-48ef-8408-7c21dafef33f" providerId="ADAL" clId="{8161C976-708E-4F7D-A076-9B28F070E7E8}" dt="2021-11-10T12:39:39.320" v="1054" actId="47"/>
        <pc:sldMkLst>
          <pc:docMk/>
          <pc:sldMk cId="0" sldId="404"/>
        </pc:sldMkLst>
        <pc:spChg chg="mod">
          <ac:chgData name="Tilly" userId="28eb7356-61dc-48ef-8408-7c21dafef33f" providerId="ADAL" clId="{8161C976-708E-4F7D-A076-9B28F070E7E8}" dt="2021-11-10T11:26:52.206" v="24" actId="27636"/>
          <ac:spMkLst>
            <pc:docMk/>
            <pc:sldMk cId="0" sldId="404"/>
            <ac:spMk id="3" creationId="{00000000-0000-0000-0000-000000000000}"/>
          </ac:spMkLst>
        </pc:spChg>
      </pc:sldChg>
      <pc:sldChg chg="modSp del mod">
        <pc:chgData name="Tilly" userId="28eb7356-61dc-48ef-8408-7c21dafef33f" providerId="ADAL" clId="{8161C976-708E-4F7D-A076-9B28F070E7E8}" dt="2021-11-22T21:55:32.250" v="4159" actId="2696"/>
        <pc:sldMkLst>
          <pc:docMk/>
          <pc:sldMk cId="0" sldId="405"/>
        </pc:sldMkLst>
        <pc:spChg chg="mod">
          <ac:chgData name="Tilly" userId="28eb7356-61dc-48ef-8408-7c21dafef33f" providerId="ADAL" clId="{8161C976-708E-4F7D-A076-9B28F070E7E8}" dt="2021-11-10T11:26:52.213" v="25" actId="27636"/>
          <ac:spMkLst>
            <pc:docMk/>
            <pc:sldMk cId="0" sldId="405"/>
            <ac:spMk id="3" creationId="{00000000-0000-0000-0000-000000000000}"/>
          </ac:spMkLst>
        </pc:spChg>
      </pc:sldChg>
      <pc:sldChg chg="del">
        <pc:chgData name="Tilly" userId="28eb7356-61dc-48ef-8408-7c21dafef33f" providerId="ADAL" clId="{8161C976-708E-4F7D-A076-9B28F070E7E8}" dt="2021-11-10T12:40:38.835" v="1055" actId="47"/>
        <pc:sldMkLst>
          <pc:docMk/>
          <pc:sldMk cId="0" sldId="406"/>
        </pc:sldMkLst>
      </pc:sldChg>
      <pc:sldChg chg="modSp del mod">
        <pc:chgData name="Tilly" userId="28eb7356-61dc-48ef-8408-7c21dafef33f" providerId="ADAL" clId="{8161C976-708E-4F7D-A076-9B28F070E7E8}" dt="2021-11-10T12:40:53.065" v="1056" actId="47"/>
        <pc:sldMkLst>
          <pc:docMk/>
          <pc:sldMk cId="0" sldId="407"/>
        </pc:sldMkLst>
        <pc:spChg chg="mod">
          <ac:chgData name="Tilly" userId="28eb7356-61dc-48ef-8408-7c21dafef33f" providerId="ADAL" clId="{8161C976-708E-4F7D-A076-9B28F070E7E8}" dt="2021-11-10T11:26:52.235" v="27" actId="27636"/>
          <ac:spMkLst>
            <pc:docMk/>
            <pc:sldMk cId="0" sldId="407"/>
            <ac:spMk id="3" creationId="{00000000-0000-0000-0000-000000000000}"/>
          </ac:spMkLst>
        </pc:spChg>
      </pc:sldChg>
      <pc:sldChg chg="modSp del mod">
        <pc:chgData name="Tilly" userId="28eb7356-61dc-48ef-8408-7c21dafef33f" providerId="ADAL" clId="{8161C976-708E-4F7D-A076-9B28F070E7E8}" dt="2021-11-10T11:29:58" v="91" actId="47"/>
        <pc:sldMkLst>
          <pc:docMk/>
          <pc:sldMk cId="0" sldId="408"/>
        </pc:sldMkLst>
        <pc:spChg chg="mod">
          <ac:chgData name="Tilly" userId="28eb7356-61dc-48ef-8408-7c21dafef33f" providerId="ADAL" clId="{8161C976-708E-4F7D-A076-9B28F070E7E8}" dt="2021-11-10T11:26:52.241" v="28" actId="27636"/>
          <ac:spMkLst>
            <pc:docMk/>
            <pc:sldMk cId="0" sldId="408"/>
            <ac:spMk id="3" creationId="{00000000-0000-0000-0000-000000000000}"/>
          </ac:spMkLst>
        </pc:spChg>
      </pc:sldChg>
      <pc:sldChg chg="modSp del mod">
        <pc:chgData name="Tilly" userId="28eb7356-61dc-48ef-8408-7c21dafef33f" providerId="ADAL" clId="{8161C976-708E-4F7D-A076-9B28F070E7E8}" dt="2021-11-22T21:55:32.250" v="4159" actId="2696"/>
        <pc:sldMkLst>
          <pc:docMk/>
          <pc:sldMk cId="0" sldId="409"/>
        </pc:sldMkLst>
        <pc:spChg chg="mod">
          <ac:chgData name="Tilly" userId="28eb7356-61dc-48ef-8408-7c21dafef33f" providerId="ADAL" clId="{8161C976-708E-4F7D-A076-9B28F070E7E8}" dt="2021-11-10T11:26:52.246" v="29" actId="27636"/>
          <ac:spMkLst>
            <pc:docMk/>
            <pc:sldMk cId="0" sldId="409"/>
            <ac:spMk id="2" creationId="{00000000-0000-0000-0000-000000000000}"/>
          </ac:spMkLst>
        </pc:spChg>
      </pc:sldChg>
      <pc:sldChg chg="modSp del mod">
        <pc:chgData name="Tilly" userId="28eb7356-61dc-48ef-8408-7c21dafef33f" providerId="ADAL" clId="{8161C976-708E-4F7D-A076-9B28F070E7E8}" dt="2021-11-10T13:01:00.585" v="1058" actId="47"/>
        <pc:sldMkLst>
          <pc:docMk/>
          <pc:sldMk cId="0" sldId="410"/>
        </pc:sldMkLst>
        <pc:spChg chg="mod">
          <ac:chgData name="Tilly" userId="28eb7356-61dc-48ef-8408-7c21dafef33f" providerId="ADAL" clId="{8161C976-708E-4F7D-A076-9B28F070E7E8}" dt="2021-11-10T11:26:52.355" v="39" actId="27636"/>
          <ac:spMkLst>
            <pc:docMk/>
            <pc:sldMk cId="0" sldId="410"/>
            <ac:spMk id="3" creationId="{00000000-0000-0000-0000-000000000000}"/>
          </ac:spMkLst>
        </pc:spChg>
      </pc:sldChg>
      <pc:sldChg chg="del">
        <pc:chgData name="Tilly" userId="28eb7356-61dc-48ef-8408-7c21dafef33f" providerId="ADAL" clId="{8161C976-708E-4F7D-A076-9B28F070E7E8}" dt="2021-11-10T11:30:56.407" v="105" actId="47"/>
        <pc:sldMkLst>
          <pc:docMk/>
          <pc:sldMk cId="0" sldId="411"/>
        </pc:sldMkLst>
      </pc:sldChg>
      <pc:sldChg chg="modSp del mod">
        <pc:chgData name="Tilly" userId="28eb7356-61dc-48ef-8408-7c21dafef33f" providerId="ADAL" clId="{8161C976-708E-4F7D-A076-9B28F070E7E8}" dt="2021-11-10T13:01:57.220" v="1092" actId="47"/>
        <pc:sldMkLst>
          <pc:docMk/>
          <pc:sldMk cId="0" sldId="412"/>
        </pc:sldMkLst>
        <pc:spChg chg="mod">
          <ac:chgData name="Tilly" userId="28eb7356-61dc-48ef-8408-7c21dafef33f" providerId="ADAL" clId="{8161C976-708E-4F7D-A076-9B28F070E7E8}" dt="2021-11-10T11:26:52.382" v="42" actId="27636"/>
          <ac:spMkLst>
            <pc:docMk/>
            <pc:sldMk cId="0" sldId="412"/>
            <ac:spMk id="3" creationId="{00000000-0000-0000-0000-000000000000}"/>
          </ac:spMkLst>
        </pc:spChg>
      </pc:sldChg>
      <pc:sldChg chg="modSp del mod">
        <pc:chgData name="Tilly" userId="28eb7356-61dc-48ef-8408-7c21dafef33f" providerId="ADAL" clId="{8161C976-708E-4F7D-A076-9B28F070E7E8}" dt="2021-11-10T11:31:09.876" v="106" actId="47"/>
        <pc:sldMkLst>
          <pc:docMk/>
          <pc:sldMk cId="3896910679" sldId="413"/>
        </pc:sldMkLst>
        <pc:spChg chg="mod">
          <ac:chgData name="Tilly" userId="28eb7356-61dc-48ef-8408-7c21dafef33f" providerId="ADAL" clId="{8161C976-708E-4F7D-A076-9B28F070E7E8}" dt="2021-11-10T11:26:52.393" v="43" actId="27636"/>
          <ac:spMkLst>
            <pc:docMk/>
            <pc:sldMk cId="3896910679" sldId="413"/>
            <ac:spMk id="6" creationId="{00000000-0000-0000-0000-000000000000}"/>
          </ac:spMkLst>
        </pc:spChg>
      </pc:sldChg>
      <pc:sldChg chg="modSp del mod ord">
        <pc:chgData name="Tilly" userId="28eb7356-61dc-48ef-8408-7c21dafef33f" providerId="ADAL" clId="{8161C976-708E-4F7D-A076-9B28F070E7E8}" dt="2021-11-23T17:45:41.166" v="4636" actId="47"/>
        <pc:sldMkLst>
          <pc:docMk/>
          <pc:sldMk cId="0" sldId="414"/>
        </pc:sldMkLst>
        <pc:spChg chg="mod">
          <ac:chgData name="Tilly" userId="28eb7356-61dc-48ef-8408-7c21dafef33f" providerId="ADAL" clId="{8161C976-708E-4F7D-A076-9B28F070E7E8}" dt="2021-11-10T11:26:52.552" v="60" actId="27636"/>
          <ac:spMkLst>
            <pc:docMk/>
            <pc:sldMk cId="0" sldId="414"/>
            <ac:spMk id="3" creationId="{00000000-0000-0000-0000-000000000000}"/>
          </ac:spMkLst>
        </pc:spChg>
      </pc:sldChg>
      <pc:sldChg chg="addSp modSp mod ord setBg">
        <pc:chgData name="Tilly" userId="28eb7356-61dc-48ef-8408-7c21dafef33f" providerId="ADAL" clId="{8161C976-708E-4F7D-A076-9B28F070E7E8}" dt="2021-11-23T17:51:22.279" v="4653" actId="26606"/>
        <pc:sldMkLst>
          <pc:docMk/>
          <pc:sldMk cId="0" sldId="415"/>
        </pc:sldMkLst>
        <pc:spChg chg="mod">
          <ac:chgData name="Tilly" userId="28eb7356-61dc-48ef-8408-7c21dafef33f" providerId="ADAL" clId="{8161C976-708E-4F7D-A076-9B28F070E7E8}" dt="2021-11-23T17:51:22.279" v="4653" actId="26606"/>
          <ac:spMkLst>
            <pc:docMk/>
            <pc:sldMk cId="0" sldId="415"/>
            <ac:spMk id="2" creationId="{00000000-0000-0000-0000-000000000000}"/>
          </ac:spMkLst>
        </pc:spChg>
        <pc:spChg chg="mod">
          <ac:chgData name="Tilly" userId="28eb7356-61dc-48ef-8408-7c21dafef33f" providerId="ADAL" clId="{8161C976-708E-4F7D-A076-9B28F070E7E8}" dt="2021-11-23T17:51:22.279" v="4653" actId="26606"/>
          <ac:spMkLst>
            <pc:docMk/>
            <pc:sldMk cId="0" sldId="415"/>
            <ac:spMk id="3" creationId="{00000000-0000-0000-0000-000000000000}"/>
          </ac:spMkLst>
        </pc:spChg>
        <pc:spChg chg="add">
          <ac:chgData name="Tilly" userId="28eb7356-61dc-48ef-8408-7c21dafef33f" providerId="ADAL" clId="{8161C976-708E-4F7D-A076-9B28F070E7E8}" dt="2021-11-23T17:51:22.279" v="4653" actId="26606"/>
          <ac:spMkLst>
            <pc:docMk/>
            <pc:sldMk cId="0" sldId="415"/>
            <ac:spMk id="10" creationId="{45D37F4E-DDB4-456B-97E0-9937730A039F}"/>
          </ac:spMkLst>
        </pc:spChg>
        <pc:spChg chg="add">
          <ac:chgData name="Tilly" userId="28eb7356-61dc-48ef-8408-7c21dafef33f" providerId="ADAL" clId="{8161C976-708E-4F7D-A076-9B28F070E7E8}" dt="2021-11-23T17:51:22.279" v="4653" actId="26606"/>
          <ac:spMkLst>
            <pc:docMk/>
            <pc:sldMk cId="0" sldId="415"/>
            <ac:spMk id="12" creationId="{B2DD41CD-8F47-4F56-AD12-4E2FF7696987}"/>
          </ac:spMkLst>
        </pc:spChg>
        <pc:picChg chg="mod">
          <ac:chgData name="Tilly" userId="28eb7356-61dc-48ef-8408-7c21dafef33f" providerId="ADAL" clId="{8161C976-708E-4F7D-A076-9B28F070E7E8}" dt="2021-11-23T17:51:22.279" v="4653" actId="26606"/>
          <ac:picMkLst>
            <pc:docMk/>
            <pc:sldMk cId="0" sldId="415"/>
            <ac:picMk id="5" creationId="{00000000-0000-0000-0000-000000000000}"/>
          </ac:picMkLst>
        </pc:picChg>
      </pc:sldChg>
      <pc:sldChg chg="addSp modSp mod ord setBg">
        <pc:chgData name="Tilly" userId="28eb7356-61dc-48ef-8408-7c21dafef33f" providerId="ADAL" clId="{8161C976-708E-4F7D-A076-9B28F070E7E8}" dt="2021-11-23T17:51:46.451" v="4654" actId="26606"/>
        <pc:sldMkLst>
          <pc:docMk/>
          <pc:sldMk cId="0" sldId="416"/>
        </pc:sldMkLst>
        <pc:spChg chg="mod">
          <ac:chgData name="Tilly" userId="28eb7356-61dc-48ef-8408-7c21dafef33f" providerId="ADAL" clId="{8161C976-708E-4F7D-A076-9B28F070E7E8}" dt="2021-11-23T17:51:46.451" v="4654" actId="26606"/>
          <ac:spMkLst>
            <pc:docMk/>
            <pc:sldMk cId="0" sldId="416"/>
            <ac:spMk id="2" creationId="{00000000-0000-0000-0000-000000000000}"/>
          </ac:spMkLst>
        </pc:spChg>
        <pc:spChg chg="mod">
          <ac:chgData name="Tilly" userId="28eb7356-61dc-48ef-8408-7c21dafef33f" providerId="ADAL" clId="{8161C976-708E-4F7D-A076-9B28F070E7E8}" dt="2021-11-23T17:51:46.451" v="4654" actId="26606"/>
          <ac:spMkLst>
            <pc:docMk/>
            <pc:sldMk cId="0" sldId="416"/>
            <ac:spMk id="3" creationId="{00000000-0000-0000-0000-000000000000}"/>
          </ac:spMkLst>
        </pc:spChg>
        <pc:spChg chg="add">
          <ac:chgData name="Tilly" userId="28eb7356-61dc-48ef-8408-7c21dafef33f" providerId="ADAL" clId="{8161C976-708E-4F7D-A076-9B28F070E7E8}" dt="2021-11-23T17:51:46.451" v="4654" actId="26606"/>
          <ac:spMkLst>
            <pc:docMk/>
            <pc:sldMk cId="0" sldId="416"/>
            <ac:spMk id="8" creationId="{907EF6B7-1338-4443-8C46-6A318D952DFD}"/>
          </ac:spMkLst>
        </pc:spChg>
        <pc:spChg chg="add">
          <ac:chgData name="Tilly" userId="28eb7356-61dc-48ef-8408-7c21dafef33f" providerId="ADAL" clId="{8161C976-708E-4F7D-A076-9B28F070E7E8}" dt="2021-11-23T17:51:46.451" v="4654" actId="26606"/>
          <ac:spMkLst>
            <pc:docMk/>
            <pc:sldMk cId="0" sldId="416"/>
            <ac:spMk id="10" creationId="{DAAE4CDD-124C-4DCF-9584-B6033B545DD5}"/>
          </ac:spMkLst>
        </pc:spChg>
        <pc:spChg chg="add">
          <ac:chgData name="Tilly" userId="28eb7356-61dc-48ef-8408-7c21dafef33f" providerId="ADAL" clId="{8161C976-708E-4F7D-A076-9B28F070E7E8}" dt="2021-11-23T17:51:46.451" v="4654" actId="26606"/>
          <ac:spMkLst>
            <pc:docMk/>
            <pc:sldMk cId="0" sldId="416"/>
            <ac:spMk id="12" creationId="{081E4A58-353D-44AE-B2FC-2A74E2E400F7}"/>
          </ac:spMkLst>
        </pc:spChg>
      </pc:sldChg>
      <pc:sldChg chg="addSp modSp mod ord setBg">
        <pc:chgData name="Tilly" userId="28eb7356-61dc-48ef-8408-7c21dafef33f" providerId="ADAL" clId="{8161C976-708E-4F7D-A076-9B28F070E7E8}" dt="2021-11-23T17:51:57.625" v="4655" actId="26606"/>
        <pc:sldMkLst>
          <pc:docMk/>
          <pc:sldMk cId="0" sldId="417"/>
        </pc:sldMkLst>
        <pc:spChg chg="mod">
          <ac:chgData name="Tilly" userId="28eb7356-61dc-48ef-8408-7c21dafef33f" providerId="ADAL" clId="{8161C976-708E-4F7D-A076-9B28F070E7E8}" dt="2021-11-23T17:51:57.625" v="4655" actId="26606"/>
          <ac:spMkLst>
            <pc:docMk/>
            <pc:sldMk cId="0" sldId="417"/>
            <ac:spMk id="2" creationId="{00000000-0000-0000-0000-000000000000}"/>
          </ac:spMkLst>
        </pc:spChg>
        <pc:spChg chg="mod">
          <ac:chgData name="Tilly" userId="28eb7356-61dc-48ef-8408-7c21dafef33f" providerId="ADAL" clId="{8161C976-708E-4F7D-A076-9B28F070E7E8}" dt="2021-11-23T17:51:57.625" v="4655" actId="26606"/>
          <ac:spMkLst>
            <pc:docMk/>
            <pc:sldMk cId="0" sldId="417"/>
            <ac:spMk id="3" creationId="{00000000-0000-0000-0000-000000000000}"/>
          </ac:spMkLst>
        </pc:spChg>
        <pc:spChg chg="add">
          <ac:chgData name="Tilly" userId="28eb7356-61dc-48ef-8408-7c21dafef33f" providerId="ADAL" clId="{8161C976-708E-4F7D-A076-9B28F070E7E8}" dt="2021-11-23T17:51:57.625" v="4655" actId="26606"/>
          <ac:spMkLst>
            <pc:docMk/>
            <pc:sldMk cId="0" sldId="417"/>
            <ac:spMk id="10" creationId="{45D37F4E-DDB4-456B-97E0-9937730A039F}"/>
          </ac:spMkLst>
        </pc:spChg>
        <pc:spChg chg="add">
          <ac:chgData name="Tilly" userId="28eb7356-61dc-48ef-8408-7c21dafef33f" providerId="ADAL" clId="{8161C976-708E-4F7D-A076-9B28F070E7E8}" dt="2021-11-23T17:51:57.625" v="4655" actId="26606"/>
          <ac:spMkLst>
            <pc:docMk/>
            <pc:sldMk cId="0" sldId="417"/>
            <ac:spMk id="12" creationId="{B2DD41CD-8F47-4F56-AD12-4E2FF7696987}"/>
          </ac:spMkLst>
        </pc:spChg>
        <pc:picChg chg="mod">
          <ac:chgData name="Tilly" userId="28eb7356-61dc-48ef-8408-7c21dafef33f" providerId="ADAL" clId="{8161C976-708E-4F7D-A076-9B28F070E7E8}" dt="2021-11-23T17:51:57.625" v="4655" actId="26606"/>
          <ac:picMkLst>
            <pc:docMk/>
            <pc:sldMk cId="0" sldId="417"/>
            <ac:picMk id="5" creationId="{00000000-0000-0000-0000-000000000000}"/>
          </ac:picMkLst>
        </pc:picChg>
      </pc:sldChg>
      <pc:sldChg chg="modSp del mod">
        <pc:chgData name="Tilly" userId="28eb7356-61dc-48ef-8408-7c21dafef33f" providerId="ADAL" clId="{8161C976-708E-4F7D-A076-9B28F070E7E8}" dt="2021-11-10T13:03:38.093" v="1094" actId="47"/>
        <pc:sldMkLst>
          <pc:docMk/>
          <pc:sldMk cId="0" sldId="418"/>
        </pc:sldMkLst>
        <pc:spChg chg="mod">
          <ac:chgData name="Tilly" userId="28eb7356-61dc-48ef-8408-7c21dafef33f" providerId="ADAL" clId="{8161C976-708E-4F7D-A076-9B28F070E7E8}" dt="2021-11-10T11:26:52.614" v="67" actId="27636"/>
          <ac:spMkLst>
            <pc:docMk/>
            <pc:sldMk cId="0" sldId="418"/>
            <ac:spMk id="3" creationId="{00000000-0000-0000-0000-000000000000}"/>
          </ac:spMkLst>
        </pc:spChg>
      </pc:sldChg>
      <pc:sldChg chg="modSp del mod">
        <pc:chgData name="Tilly" userId="28eb7356-61dc-48ef-8408-7c21dafef33f" providerId="ADAL" clId="{8161C976-708E-4F7D-A076-9B28F070E7E8}" dt="2021-11-10T13:03:45.963" v="1095" actId="47"/>
        <pc:sldMkLst>
          <pc:docMk/>
          <pc:sldMk cId="0" sldId="419"/>
        </pc:sldMkLst>
        <pc:spChg chg="mod">
          <ac:chgData name="Tilly" userId="28eb7356-61dc-48ef-8408-7c21dafef33f" providerId="ADAL" clId="{8161C976-708E-4F7D-A076-9B28F070E7E8}" dt="2021-11-10T11:26:52.630" v="68" actId="27636"/>
          <ac:spMkLst>
            <pc:docMk/>
            <pc:sldMk cId="0" sldId="419"/>
            <ac:spMk id="3" creationId="{00000000-0000-0000-0000-000000000000}"/>
          </ac:spMkLst>
        </pc:spChg>
      </pc:sldChg>
      <pc:sldChg chg="modSp del mod">
        <pc:chgData name="Tilly" userId="28eb7356-61dc-48ef-8408-7c21dafef33f" providerId="ADAL" clId="{8161C976-708E-4F7D-A076-9B28F070E7E8}" dt="2021-11-10T13:03:51.749" v="1096" actId="47"/>
        <pc:sldMkLst>
          <pc:docMk/>
          <pc:sldMk cId="0" sldId="420"/>
        </pc:sldMkLst>
        <pc:spChg chg="mod">
          <ac:chgData name="Tilly" userId="28eb7356-61dc-48ef-8408-7c21dafef33f" providerId="ADAL" clId="{8161C976-708E-4F7D-A076-9B28F070E7E8}" dt="2021-11-10T11:26:52.630" v="69" actId="27636"/>
          <ac:spMkLst>
            <pc:docMk/>
            <pc:sldMk cId="0" sldId="420"/>
            <ac:spMk id="3" creationId="{00000000-0000-0000-0000-000000000000}"/>
          </ac:spMkLst>
        </pc:spChg>
      </pc:sldChg>
      <pc:sldChg chg="del">
        <pc:chgData name="Tilly" userId="28eb7356-61dc-48ef-8408-7c21dafef33f" providerId="ADAL" clId="{8161C976-708E-4F7D-A076-9B28F070E7E8}" dt="2021-11-10T13:04:07.600" v="1097" actId="47"/>
        <pc:sldMkLst>
          <pc:docMk/>
          <pc:sldMk cId="0" sldId="421"/>
        </pc:sldMkLst>
      </pc:sldChg>
      <pc:sldChg chg="modSp del mod">
        <pc:chgData name="Tilly" userId="28eb7356-61dc-48ef-8408-7c21dafef33f" providerId="ADAL" clId="{8161C976-708E-4F7D-A076-9B28F070E7E8}" dt="2021-11-10T13:04:12.442" v="1098" actId="47"/>
        <pc:sldMkLst>
          <pc:docMk/>
          <pc:sldMk cId="0" sldId="422"/>
        </pc:sldMkLst>
        <pc:spChg chg="mod">
          <ac:chgData name="Tilly" userId="28eb7356-61dc-48ef-8408-7c21dafef33f" providerId="ADAL" clId="{8161C976-708E-4F7D-A076-9B28F070E7E8}" dt="2021-11-10T11:26:52.645" v="70" actId="27636"/>
          <ac:spMkLst>
            <pc:docMk/>
            <pc:sldMk cId="0" sldId="422"/>
            <ac:spMk id="3" creationId="{00000000-0000-0000-0000-000000000000}"/>
          </ac:spMkLst>
        </pc:spChg>
      </pc:sldChg>
      <pc:sldChg chg="del">
        <pc:chgData name="Tilly" userId="28eb7356-61dc-48ef-8408-7c21dafef33f" providerId="ADAL" clId="{8161C976-708E-4F7D-A076-9B28F070E7E8}" dt="2021-11-10T13:04:14.239" v="1099" actId="47"/>
        <pc:sldMkLst>
          <pc:docMk/>
          <pc:sldMk cId="0" sldId="423"/>
        </pc:sldMkLst>
      </pc:sldChg>
      <pc:sldChg chg="modSp add del mod">
        <pc:chgData name="Tilly" userId="28eb7356-61dc-48ef-8408-7c21dafef33f" providerId="ADAL" clId="{8161C976-708E-4F7D-A076-9B28F070E7E8}" dt="2021-11-10T13:04:34.051" v="1102" actId="47"/>
        <pc:sldMkLst>
          <pc:docMk/>
          <pc:sldMk cId="0" sldId="424"/>
        </pc:sldMkLst>
        <pc:spChg chg="mod">
          <ac:chgData name="Tilly" userId="28eb7356-61dc-48ef-8408-7c21dafef33f" providerId="ADAL" clId="{8161C976-708E-4F7D-A076-9B28F070E7E8}" dt="2021-11-10T11:26:52.661" v="71" actId="27636"/>
          <ac:spMkLst>
            <pc:docMk/>
            <pc:sldMk cId="0" sldId="424"/>
            <ac:spMk id="3" creationId="{00000000-0000-0000-0000-000000000000}"/>
          </ac:spMkLst>
        </pc:spChg>
      </pc:sldChg>
      <pc:sldChg chg="modSp del mod ord">
        <pc:chgData name="Tilly" userId="28eb7356-61dc-48ef-8408-7c21dafef33f" providerId="ADAL" clId="{8161C976-708E-4F7D-A076-9B28F070E7E8}" dt="2021-11-22T20:48:21.088" v="3462" actId="47"/>
        <pc:sldMkLst>
          <pc:docMk/>
          <pc:sldMk cId="0" sldId="425"/>
        </pc:sldMkLst>
        <pc:spChg chg="mod">
          <ac:chgData name="Tilly" userId="28eb7356-61dc-48ef-8408-7c21dafef33f" providerId="ADAL" clId="{8161C976-708E-4F7D-A076-9B28F070E7E8}" dt="2021-11-10T11:26:52.677" v="72" actId="27636"/>
          <ac:spMkLst>
            <pc:docMk/>
            <pc:sldMk cId="0" sldId="425"/>
            <ac:spMk id="3" creationId="{00000000-0000-0000-0000-000000000000}"/>
          </ac:spMkLst>
        </pc:spChg>
      </pc:sldChg>
      <pc:sldChg chg="del ord">
        <pc:chgData name="Tilly" userId="28eb7356-61dc-48ef-8408-7c21dafef33f" providerId="ADAL" clId="{8161C976-708E-4F7D-A076-9B28F070E7E8}" dt="2021-11-22T20:51:24.982" v="3464" actId="47"/>
        <pc:sldMkLst>
          <pc:docMk/>
          <pc:sldMk cId="0" sldId="426"/>
        </pc:sldMkLst>
      </pc:sldChg>
      <pc:sldChg chg="del">
        <pc:chgData name="Tilly" userId="28eb7356-61dc-48ef-8408-7c21dafef33f" providerId="ADAL" clId="{8161C976-708E-4F7D-A076-9B28F070E7E8}" dt="2021-11-10T13:05:18.555" v="1105" actId="47"/>
        <pc:sldMkLst>
          <pc:docMk/>
          <pc:sldMk cId="0" sldId="427"/>
        </pc:sldMkLst>
      </pc:sldChg>
      <pc:sldChg chg="addSp modSp mod ord setBg setClrOvrMap">
        <pc:chgData name="Tilly" userId="28eb7356-61dc-48ef-8408-7c21dafef33f" providerId="ADAL" clId="{8161C976-708E-4F7D-A076-9B28F070E7E8}" dt="2021-11-23T16:18:09.264" v="4601" actId="26606"/>
        <pc:sldMkLst>
          <pc:docMk/>
          <pc:sldMk cId="0" sldId="428"/>
        </pc:sldMkLst>
        <pc:spChg chg="mod">
          <ac:chgData name="Tilly" userId="28eb7356-61dc-48ef-8408-7c21dafef33f" providerId="ADAL" clId="{8161C976-708E-4F7D-A076-9B28F070E7E8}" dt="2021-11-23T16:18:09.264" v="4601" actId="26606"/>
          <ac:spMkLst>
            <pc:docMk/>
            <pc:sldMk cId="0" sldId="428"/>
            <ac:spMk id="2" creationId="{00000000-0000-0000-0000-000000000000}"/>
          </ac:spMkLst>
        </pc:spChg>
        <pc:spChg chg="mod">
          <ac:chgData name="Tilly" userId="28eb7356-61dc-48ef-8408-7c21dafef33f" providerId="ADAL" clId="{8161C976-708E-4F7D-A076-9B28F070E7E8}" dt="2021-11-23T16:18:09.264" v="4601" actId="26606"/>
          <ac:spMkLst>
            <pc:docMk/>
            <pc:sldMk cId="0" sldId="428"/>
            <ac:spMk id="3" creationId="{00000000-0000-0000-0000-000000000000}"/>
          </ac:spMkLst>
        </pc:spChg>
        <pc:spChg chg="add">
          <ac:chgData name="Tilly" userId="28eb7356-61dc-48ef-8408-7c21dafef33f" providerId="ADAL" clId="{8161C976-708E-4F7D-A076-9B28F070E7E8}" dt="2021-11-23T16:18:09.264" v="4601" actId="26606"/>
          <ac:spMkLst>
            <pc:docMk/>
            <pc:sldMk cId="0" sldId="428"/>
            <ac:spMk id="13" creationId="{EBB6D9F6-3E47-45AD-8461-718A3C87E3E8}"/>
          </ac:spMkLst>
        </pc:spChg>
        <pc:spChg chg="add">
          <ac:chgData name="Tilly" userId="28eb7356-61dc-48ef-8408-7c21dafef33f" providerId="ADAL" clId="{8161C976-708E-4F7D-A076-9B28F070E7E8}" dt="2021-11-23T16:18:09.264" v="4601" actId="26606"/>
          <ac:spMkLst>
            <pc:docMk/>
            <pc:sldMk cId="0" sldId="428"/>
            <ac:spMk id="15" creationId="{A3B16A00-A549-4B07-B8C2-4B3A966D9E26}"/>
          </ac:spMkLst>
        </pc:spChg>
        <pc:spChg chg="add">
          <ac:chgData name="Tilly" userId="28eb7356-61dc-48ef-8408-7c21dafef33f" providerId="ADAL" clId="{8161C976-708E-4F7D-A076-9B28F070E7E8}" dt="2021-11-23T16:18:09.264" v="4601" actId="26606"/>
          <ac:spMkLst>
            <pc:docMk/>
            <pc:sldMk cId="0" sldId="428"/>
            <ac:spMk id="17" creationId="{33B86BAE-87B4-4192-ABB2-627FFC965AC7}"/>
          </ac:spMkLst>
        </pc:spChg>
        <pc:spChg chg="add">
          <ac:chgData name="Tilly" userId="28eb7356-61dc-48ef-8408-7c21dafef33f" providerId="ADAL" clId="{8161C976-708E-4F7D-A076-9B28F070E7E8}" dt="2021-11-23T16:18:09.264" v="4601" actId="26606"/>
          <ac:spMkLst>
            <pc:docMk/>
            <pc:sldMk cId="0" sldId="428"/>
            <ac:spMk id="19" creationId="{22BB4F03-4463-45CC-89A7-8E03412EDDBF}"/>
          </ac:spMkLst>
        </pc:spChg>
        <pc:spChg chg="add">
          <ac:chgData name="Tilly" userId="28eb7356-61dc-48ef-8408-7c21dafef33f" providerId="ADAL" clId="{8161C976-708E-4F7D-A076-9B28F070E7E8}" dt="2021-11-23T16:18:09.264" v="4601" actId="26606"/>
          <ac:spMkLst>
            <pc:docMk/>
            <pc:sldMk cId="0" sldId="428"/>
            <ac:spMk id="21" creationId="{80E1AEAE-1F52-4C29-925C-27738417E9F5}"/>
          </ac:spMkLst>
        </pc:spChg>
        <pc:picChg chg="mod">
          <ac:chgData name="Tilly" userId="28eb7356-61dc-48ef-8408-7c21dafef33f" providerId="ADAL" clId="{8161C976-708E-4F7D-A076-9B28F070E7E8}" dt="2021-11-23T16:18:09.264" v="4601" actId="26606"/>
          <ac:picMkLst>
            <pc:docMk/>
            <pc:sldMk cId="0" sldId="428"/>
            <ac:picMk id="5" creationId="{00000000-0000-0000-0000-000000000000}"/>
          </ac:picMkLst>
        </pc:picChg>
        <pc:picChg chg="mod ord">
          <ac:chgData name="Tilly" userId="28eb7356-61dc-48ef-8408-7c21dafef33f" providerId="ADAL" clId="{8161C976-708E-4F7D-A076-9B28F070E7E8}" dt="2021-11-23T16:18:09.264" v="4601" actId="26606"/>
          <ac:picMkLst>
            <pc:docMk/>
            <pc:sldMk cId="0" sldId="428"/>
            <ac:picMk id="6" creationId="{00000000-0000-0000-0000-000000000000}"/>
          </ac:picMkLst>
        </pc:picChg>
        <pc:picChg chg="mod">
          <ac:chgData name="Tilly" userId="28eb7356-61dc-48ef-8408-7c21dafef33f" providerId="ADAL" clId="{8161C976-708E-4F7D-A076-9B28F070E7E8}" dt="2021-11-23T16:18:09.264" v="4601" actId="26606"/>
          <ac:picMkLst>
            <pc:docMk/>
            <pc:sldMk cId="0" sldId="428"/>
            <ac:picMk id="7" creationId="{00000000-0000-0000-0000-000000000000}"/>
          </ac:picMkLst>
        </pc:picChg>
        <pc:picChg chg="mod">
          <ac:chgData name="Tilly" userId="28eb7356-61dc-48ef-8408-7c21dafef33f" providerId="ADAL" clId="{8161C976-708E-4F7D-A076-9B28F070E7E8}" dt="2021-11-23T16:18:09.264" v="4601" actId="26606"/>
          <ac:picMkLst>
            <pc:docMk/>
            <pc:sldMk cId="0" sldId="428"/>
            <ac:picMk id="8" creationId="{00000000-0000-0000-0000-000000000000}"/>
          </ac:picMkLst>
        </pc:picChg>
      </pc:sldChg>
      <pc:sldChg chg="addSp delSp modSp mod ord setBg">
        <pc:chgData name="Tilly" userId="28eb7356-61dc-48ef-8408-7c21dafef33f" providerId="ADAL" clId="{8161C976-708E-4F7D-A076-9B28F070E7E8}" dt="2021-11-23T16:18:46.426" v="4607"/>
        <pc:sldMkLst>
          <pc:docMk/>
          <pc:sldMk cId="0" sldId="429"/>
        </pc:sldMkLst>
        <pc:spChg chg="mod">
          <ac:chgData name="Tilly" userId="28eb7356-61dc-48ef-8408-7c21dafef33f" providerId="ADAL" clId="{8161C976-708E-4F7D-A076-9B28F070E7E8}" dt="2021-11-23T16:18:44.165" v="4605" actId="26606"/>
          <ac:spMkLst>
            <pc:docMk/>
            <pc:sldMk cId="0" sldId="429"/>
            <ac:spMk id="2" creationId="{00000000-0000-0000-0000-000000000000}"/>
          </ac:spMkLst>
        </pc:spChg>
        <pc:spChg chg="del mod">
          <ac:chgData name="Tilly" userId="28eb7356-61dc-48ef-8408-7c21dafef33f" providerId="ADAL" clId="{8161C976-708E-4F7D-A076-9B28F070E7E8}" dt="2021-11-23T16:18:44.165" v="4605" actId="26606"/>
          <ac:spMkLst>
            <pc:docMk/>
            <pc:sldMk cId="0" sldId="429"/>
            <ac:spMk id="3" creationId="{00000000-0000-0000-0000-000000000000}"/>
          </ac:spMkLst>
        </pc:spChg>
        <pc:spChg chg="add">
          <ac:chgData name="Tilly" userId="28eb7356-61dc-48ef-8408-7c21dafef33f" providerId="ADAL" clId="{8161C976-708E-4F7D-A076-9B28F070E7E8}" dt="2021-11-23T16:18:44.165" v="4605" actId="26606"/>
          <ac:spMkLst>
            <pc:docMk/>
            <pc:sldMk cId="0" sldId="429"/>
            <ac:spMk id="9" creationId="{B819A166-7571-4003-A6B8-B62034C3ED30}"/>
          </ac:spMkLst>
        </pc:spChg>
        <pc:graphicFrameChg chg="add">
          <ac:chgData name="Tilly" userId="28eb7356-61dc-48ef-8408-7c21dafef33f" providerId="ADAL" clId="{8161C976-708E-4F7D-A076-9B28F070E7E8}" dt="2021-11-23T16:18:44.165" v="4605" actId="26606"/>
          <ac:graphicFrameMkLst>
            <pc:docMk/>
            <pc:sldMk cId="0" sldId="429"/>
            <ac:graphicFrameMk id="5" creationId="{25955BC5-849F-4FEF-83DE-6820C2B0C92D}"/>
          </ac:graphicFrameMkLst>
        </pc:graphicFrameChg>
      </pc:sldChg>
      <pc:sldChg chg="del">
        <pc:chgData name="Tilly" userId="28eb7356-61dc-48ef-8408-7c21dafef33f" providerId="ADAL" clId="{8161C976-708E-4F7D-A076-9B28F070E7E8}" dt="2021-11-10T13:05:55.902" v="1111" actId="47"/>
        <pc:sldMkLst>
          <pc:docMk/>
          <pc:sldMk cId="0" sldId="430"/>
        </pc:sldMkLst>
      </pc:sldChg>
      <pc:sldChg chg="addSp delSp modSp new mod setBg">
        <pc:chgData name="Tilly" userId="28eb7356-61dc-48ef-8408-7c21dafef33f" providerId="ADAL" clId="{8161C976-708E-4F7D-A076-9B28F070E7E8}" dt="2021-11-23T16:01:13.164" v="4558" actId="26606"/>
        <pc:sldMkLst>
          <pc:docMk/>
          <pc:sldMk cId="334678297" sldId="431"/>
        </pc:sldMkLst>
        <pc:spChg chg="mod">
          <ac:chgData name="Tilly" userId="28eb7356-61dc-48ef-8408-7c21dafef33f" providerId="ADAL" clId="{8161C976-708E-4F7D-A076-9B28F070E7E8}" dt="2021-11-23T16:01:13.164" v="4558" actId="26606"/>
          <ac:spMkLst>
            <pc:docMk/>
            <pc:sldMk cId="334678297" sldId="431"/>
            <ac:spMk id="2" creationId="{2523FAB8-CEC6-4BCB-8F38-623F3854D016}"/>
          </ac:spMkLst>
        </pc:spChg>
        <pc:spChg chg="del mod">
          <ac:chgData name="Tilly" userId="28eb7356-61dc-48ef-8408-7c21dafef33f" providerId="ADAL" clId="{8161C976-708E-4F7D-A076-9B28F070E7E8}" dt="2021-11-23T16:01:13.164" v="4558" actId="26606"/>
          <ac:spMkLst>
            <pc:docMk/>
            <pc:sldMk cId="334678297" sldId="431"/>
            <ac:spMk id="3" creationId="{28AC982D-3659-40AB-9EDA-0A1EBD2EEEFC}"/>
          </ac:spMkLst>
        </pc:spChg>
        <pc:spChg chg="add">
          <ac:chgData name="Tilly" userId="28eb7356-61dc-48ef-8408-7c21dafef33f" providerId="ADAL" clId="{8161C976-708E-4F7D-A076-9B28F070E7E8}" dt="2021-11-23T16:01:13.164" v="4558" actId="26606"/>
          <ac:spMkLst>
            <pc:docMk/>
            <pc:sldMk cId="334678297" sldId="431"/>
            <ac:spMk id="9" creationId="{BACC6370-2D7E-4714-9D71-7542949D7D5D}"/>
          </ac:spMkLst>
        </pc:spChg>
        <pc:spChg chg="add">
          <ac:chgData name="Tilly" userId="28eb7356-61dc-48ef-8408-7c21dafef33f" providerId="ADAL" clId="{8161C976-708E-4F7D-A076-9B28F070E7E8}" dt="2021-11-23T16:01:13.164" v="4558" actId="26606"/>
          <ac:spMkLst>
            <pc:docMk/>
            <pc:sldMk cId="334678297" sldId="431"/>
            <ac:spMk id="11" creationId="{F68B3F68-107C-434F-AA38-110D5EA91B85}"/>
          </ac:spMkLst>
        </pc:spChg>
        <pc:spChg chg="add">
          <ac:chgData name="Tilly" userId="28eb7356-61dc-48ef-8408-7c21dafef33f" providerId="ADAL" clId="{8161C976-708E-4F7D-A076-9B28F070E7E8}" dt="2021-11-23T16:01:13.164" v="4558" actId="26606"/>
          <ac:spMkLst>
            <pc:docMk/>
            <pc:sldMk cId="334678297" sldId="431"/>
            <ac:spMk id="13" creationId="{AAD0DBB9-1A4B-4391-81D4-CB19F9AB918A}"/>
          </ac:spMkLst>
        </pc:spChg>
        <pc:spChg chg="add">
          <ac:chgData name="Tilly" userId="28eb7356-61dc-48ef-8408-7c21dafef33f" providerId="ADAL" clId="{8161C976-708E-4F7D-A076-9B28F070E7E8}" dt="2021-11-23T16:01:13.164" v="4558" actId="26606"/>
          <ac:spMkLst>
            <pc:docMk/>
            <pc:sldMk cId="334678297" sldId="431"/>
            <ac:spMk id="15" creationId="{063BBA22-50EA-4C4D-BE05-F1CE4E63AA56}"/>
          </ac:spMkLst>
        </pc:spChg>
        <pc:graphicFrameChg chg="add">
          <ac:chgData name="Tilly" userId="28eb7356-61dc-48ef-8408-7c21dafef33f" providerId="ADAL" clId="{8161C976-708E-4F7D-A076-9B28F070E7E8}" dt="2021-11-23T16:01:13.164" v="4558" actId="26606"/>
          <ac:graphicFrameMkLst>
            <pc:docMk/>
            <pc:sldMk cId="334678297" sldId="431"/>
            <ac:graphicFrameMk id="5" creationId="{6637925D-5E05-45A0-B0BD-EAC77E472424}"/>
          </ac:graphicFrameMkLst>
        </pc:graphicFrameChg>
      </pc:sldChg>
      <pc:sldChg chg="addSp delSp modSp new mod setBg">
        <pc:chgData name="Tilly" userId="28eb7356-61dc-48ef-8408-7c21dafef33f" providerId="ADAL" clId="{8161C976-708E-4F7D-A076-9B28F070E7E8}" dt="2021-11-23T16:03:23.053" v="4559" actId="26606"/>
        <pc:sldMkLst>
          <pc:docMk/>
          <pc:sldMk cId="3255152275" sldId="432"/>
        </pc:sldMkLst>
        <pc:spChg chg="mod">
          <ac:chgData name="Tilly" userId="28eb7356-61dc-48ef-8408-7c21dafef33f" providerId="ADAL" clId="{8161C976-708E-4F7D-A076-9B28F070E7E8}" dt="2021-11-23T16:03:23.053" v="4559" actId="26606"/>
          <ac:spMkLst>
            <pc:docMk/>
            <pc:sldMk cId="3255152275" sldId="432"/>
            <ac:spMk id="2" creationId="{E8CBE943-B37F-4E8A-949D-B5F4952BC10D}"/>
          </ac:spMkLst>
        </pc:spChg>
        <pc:spChg chg="del mod">
          <ac:chgData name="Tilly" userId="28eb7356-61dc-48ef-8408-7c21dafef33f" providerId="ADAL" clId="{8161C976-708E-4F7D-A076-9B28F070E7E8}" dt="2021-11-23T16:03:23.053" v="4559" actId="26606"/>
          <ac:spMkLst>
            <pc:docMk/>
            <pc:sldMk cId="3255152275" sldId="432"/>
            <ac:spMk id="3" creationId="{4BFACE7F-5F4D-479E-8B32-F218B46B557F}"/>
          </ac:spMkLst>
        </pc:spChg>
        <pc:spChg chg="add">
          <ac:chgData name="Tilly" userId="28eb7356-61dc-48ef-8408-7c21dafef33f" providerId="ADAL" clId="{8161C976-708E-4F7D-A076-9B28F070E7E8}" dt="2021-11-23T16:03:23.053" v="4559" actId="26606"/>
          <ac:spMkLst>
            <pc:docMk/>
            <pc:sldMk cId="3255152275" sldId="432"/>
            <ac:spMk id="9" creationId="{BACC6370-2D7E-4714-9D71-7542949D7D5D}"/>
          </ac:spMkLst>
        </pc:spChg>
        <pc:spChg chg="add">
          <ac:chgData name="Tilly" userId="28eb7356-61dc-48ef-8408-7c21dafef33f" providerId="ADAL" clId="{8161C976-708E-4F7D-A076-9B28F070E7E8}" dt="2021-11-23T16:03:23.053" v="4559" actId="26606"/>
          <ac:spMkLst>
            <pc:docMk/>
            <pc:sldMk cId="3255152275" sldId="432"/>
            <ac:spMk id="11" creationId="{F68B3F68-107C-434F-AA38-110D5EA91B85}"/>
          </ac:spMkLst>
        </pc:spChg>
        <pc:spChg chg="add">
          <ac:chgData name="Tilly" userId="28eb7356-61dc-48ef-8408-7c21dafef33f" providerId="ADAL" clId="{8161C976-708E-4F7D-A076-9B28F070E7E8}" dt="2021-11-23T16:03:23.053" v="4559" actId="26606"/>
          <ac:spMkLst>
            <pc:docMk/>
            <pc:sldMk cId="3255152275" sldId="432"/>
            <ac:spMk id="13" creationId="{AAD0DBB9-1A4B-4391-81D4-CB19F9AB918A}"/>
          </ac:spMkLst>
        </pc:spChg>
        <pc:spChg chg="add">
          <ac:chgData name="Tilly" userId="28eb7356-61dc-48ef-8408-7c21dafef33f" providerId="ADAL" clId="{8161C976-708E-4F7D-A076-9B28F070E7E8}" dt="2021-11-23T16:03:23.053" v="4559" actId="26606"/>
          <ac:spMkLst>
            <pc:docMk/>
            <pc:sldMk cId="3255152275" sldId="432"/>
            <ac:spMk id="15" creationId="{063BBA22-50EA-4C4D-BE05-F1CE4E63AA56}"/>
          </ac:spMkLst>
        </pc:spChg>
        <pc:graphicFrameChg chg="add">
          <ac:chgData name="Tilly" userId="28eb7356-61dc-48ef-8408-7c21dafef33f" providerId="ADAL" clId="{8161C976-708E-4F7D-A076-9B28F070E7E8}" dt="2021-11-23T16:03:23.053" v="4559" actId="26606"/>
          <ac:graphicFrameMkLst>
            <pc:docMk/>
            <pc:sldMk cId="3255152275" sldId="432"/>
            <ac:graphicFrameMk id="5" creationId="{875CA6F7-D88F-4663-BCDB-7BE48E855D2D}"/>
          </ac:graphicFrameMkLst>
        </pc:graphicFrameChg>
      </pc:sldChg>
      <pc:sldChg chg="addSp modSp new mod setBg">
        <pc:chgData name="Tilly" userId="28eb7356-61dc-48ef-8408-7c21dafef33f" providerId="ADAL" clId="{8161C976-708E-4F7D-A076-9B28F070E7E8}" dt="2021-11-23T16:04:10.745" v="4564" actId="207"/>
        <pc:sldMkLst>
          <pc:docMk/>
          <pc:sldMk cId="3389128634" sldId="433"/>
        </pc:sldMkLst>
        <pc:spChg chg="mod">
          <ac:chgData name="Tilly" userId="28eb7356-61dc-48ef-8408-7c21dafef33f" providerId="ADAL" clId="{8161C976-708E-4F7D-A076-9B28F070E7E8}" dt="2021-11-23T16:03:41.294" v="4560" actId="26606"/>
          <ac:spMkLst>
            <pc:docMk/>
            <pc:sldMk cId="3389128634" sldId="433"/>
            <ac:spMk id="2" creationId="{C1A29647-3B37-42F3-9DAC-0E92775FEC90}"/>
          </ac:spMkLst>
        </pc:spChg>
        <pc:spChg chg="mod">
          <ac:chgData name="Tilly" userId="28eb7356-61dc-48ef-8408-7c21dafef33f" providerId="ADAL" clId="{8161C976-708E-4F7D-A076-9B28F070E7E8}" dt="2021-11-23T16:04:10.745" v="4564" actId="207"/>
          <ac:spMkLst>
            <pc:docMk/>
            <pc:sldMk cId="3389128634" sldId="433"/>
            <ac:spMk id="3" creationId="{F4C2BA99-19B0-4507-A66D-7FD49F32FD43}"/>
          </ac:spMkLst>
        </pc:spChg>
        <pc:spChg chg="add">
          <ac:chgData name="Tilly" userId="28eb7356-61dc-48ef-8408-7c21dafef33f" providerId="ADAL" clId="{8161C976-708E-4F7D-A076-9B28F070E7E8}" dt="2021-11-23T16:03:41.294" v="4560" actId="26606"/>
          <ac:spMkLst>
            <pc:docMk/>
            <pc:sldMk cId="3389128634" sldId="433"/>
            <ac:spMk id="8" creationId="{1B15ED52-F352-441B-82BF-E0EA34836D08}"/>
          </ac:spMkLst>
        </pc:spChg>
        <pc:spChg chg="add">
          <ac:chgData name="Tilly" userId="28eb7356-61dc-48ef-8408-7c21dafef33f" providerId="ADAL" clId="{8161C976-708E-4F7D-A076-9B28F070E7E8}" dt="2021-11-23T16:03:41.294" v="4560" actId="26606"/>
          <ac:spMkLst>
            <pc:docMk/>
            <pc:sldMk cId="3389128634" sldId="433"/>
            <ac:spMk id="10" creationId="{3B2E3793-BFE6-45A2-9B7B-E18844431C99}"/>
          </ac:spMkLst>
        </pc:spChg>
        <pc:spChg chg="add">
          <ac:chgData name="Tilly" userId="28eb7356-61dc-48ef-8408-7c21dafef33f" providerId="ADAL" clId="{8161C976-708E-4F7D-A076-9B28F070E7E8}" dt="2021-11-23T16:03:41.294" v="4560" actId="26606"/>
          <ac:spMkLst>
            <pc:docMk/>
            <pc:sldMk cId="3389128634" sldId="433"/>
            <ac:spMk id="12" creationId="{BC4C4868-CB8F-4AF9-9CDB-8108F2C19B67}"/>
          </ac:spMkLst>
        </pc:spChg>
        <pc:spChg chg="add">
          <ac:chgData name="Tilly" userId="28eb7356-61dc-48ef-8408-7c21dafef33f" providerId="ADAL" clId="{8161C976-708E-4F7D-A076-9B28F070E7E8}" dt="2021-11-23T16:03:41.294" v="4560" actId="26606"/>
          <ac:spMkLst>
            <pc:docMk/>
            <pc:sldMk cId="3389128634" sldId="433"/>
            <ac:spMk id="14" creationId="{375E0459-6403-40CD-989D-56A4407CA12E}"/>
          </ac:spMkLst>
        </pc:spChg>
        <pc:spChg chg="add">
          <ac:chgData name="Tilly" userId="28eb7356-61dc-48ef-8408-7c21dafef33f" providerId="ADAL" clId="{8161C976-708E-4F7D-A076-9B28F070E7E8}" dt="2021-11-23T16:03:41.294" v="4560" actId="26606"/>
          <ac:spMkLst>
            <pc:docMk/>
            <pc:sldMk cId="3389128634" sldId="433"/>
            <ac:spMk id="16" creationId="{53E5B1A8-3AC9-4BD1-9BBC-78CA94F2D1BA}"/>
          </ac:spMkLst>
        </pc:spChg>
      </pc:sldChg>
      <pc:sldChg chg="addSp modSp new mod setBg modNotesTx">
        <pc:chgData name="Tilly" userId="28eb7356-61dc-48ef-8408-7c21dafef33f" providerId="ADAL" clId="{8161C976-708E-4F7D-A076-9B28F070E7E8}" dt="2021-11-23T17:53:00.940" v="4662" actId="14100"/>
        <pc:sldMkLst>
          <pc:docMk/>
          <pc:sldMk cId="1136116897" sldId="434"/>
        </pc:sldMkLst>
        <pc:spChg chg="mod">
          <ac:chgData name="Tilly" userId="28eb7356-61dc-48ef-8408-7c21dafef33f" providerId="ADAL" clId="{8161C976-708E-4F7D-A076-9B28F070E7E8}" dt="2021-11-23T17:52:41.916" v="4659" actId="26606"/>
          <ac:spMkLst>
            <pc:docMk/>
            <pc:sldMk cId="1136116897" sldId="434"/>
            <ac:spMk id="2" creationId="{67D37FEF-BDA4-4C91-BF6F-597A4AE95600}"/>
          </ac:spMkLst>
        </pc:spChg>
        <pc:spChg chg="mod">
          <ac:chgData name="Tilly" userId="28eb7356-61dc-48ef-8408-7c21dafef33f" providerId="ADAL" clId="{8161C976-708E-4F7D-A076-9B28F070E7E8}" dt="2021-11-23T17:53:00.940" v="4662" actId="14100"/>
          <ac:spMkLst>
            <pc:docMk/>
            <pc:sldMk cId="1136116897" sldId="434"/>
            <ac:spMk id="3" creationId="{9591D778-0B85-4A70-B369-EF13EA52371B}"/>
          </ac:spMkLst>
        </pc:spChg>
        <pc:spChg chg="add">
          <ac:chgData name="Tilly" userId="28eb7356-61dc-48ef-8408-7c21dafef33f" providerId="ADAL" clId="{8161C976-708E-4F7D-A076-9B28F070E7E8}" dt="2021-11-23T17:52:41.916" v="4659" actId="26606"/>
          <ac:spMkLst>
            <pc:docMk/>
            <pc:sldMk cId="1136116897" sldId="434"/>
            <ac:spMk id="8" creationId="{2B566528-1B12-4246-9431-5C2D7D081168}"/>
          </ac:spMkLst>
        </pc:spChg>
        <pc:spChg chg="add">
          <ac:chgData name="Tilly" userId="28eb7356-61dc-48ef-8408-7c21dafef33f" providerId="ADAL" clId="{8161C976-708E-4F7D-A076-9B28F070E7E8}" dt="2021-11-23T17:52:41.916" v="4659" actId="26606"/>
          <ac:spMkLst>
            <pc:docMk/>
            <pc:sldMk cId="1136116897" sldId="434"/>
            <ac:spMk id="10" creationId="{2E80C965-DB6D-4F81-9E9E-B027384D0BD6}"/>
          </ac:spMkLst>
        </pc:spChg>
        <pc:spChg chg="add">
          <ac:chgData name="Tilly" userId="28eb7356-61dc-48ef-8408-7c21dafef33f" providerId="ADAL" clId="{8161C976-708E-4F7D-A076-9B28F070E7E8}" dt="2021-11-23T17:52:41.916" v="4659" actId="26606"/>
          <ac:spMkLst>
            <pc:docMk/>
            <pc:sldMk cId="1136116897" sldId="434"/>
            <ac:spMk id="12" creationId="{A580F890-B085-4E95-96AA-55AEBEC5CE6E}"/>
          </ac:spMkLst>
        </pc:spChg>
        <pc:spChg chg="add">
          <ac:chgData name="Tilly" userId="28eb7356-61dc-48ef-8408-7c21dafef33f" providerId="ADAL" clId="{8161C976-708E-4F7D-A076-9B28F070E7E8}" dt="2021-11-23T17:52:41.916" v="4659" actId="26606"/>
          <ac:spMkLst>
            <pc:docMk/>
            <pc:sldMk cId="1136116897" sldId="434"/>
            <ac:spMk id="14" creationId="{D3F51FEB-38FB-4F6C-9F7B-2F2AFAB65463}"/>
          </ac:spMkLst>
        </pc:spChg>
        <pc:spChg chg="add">
          <ac:chgData name="Tilly" userId="28eb7356-61dc-48ef-8408-7c21dafef33f" providerId="ADAL" clId="{8161C976-708E-4F7D-A076-9B28F070E7E8}" dt="2021-11-23T17:52:41.916" v="4659" actId="26606"/>
          <ac:spMkLst>
            <pc:docMk/>
            <pc:sldMk cId="1136116897" sldId="434"/>
            <ac:spMk id="16" creationId="{1E547BA6-BAE0-43BB-A7CA-60F69CE252F0}"/>
          </ac:spMkLst>
        </pc:spChg>
      </pc:sldChg>
      <pc:sldChg chg="addSp delSp modSp new mod setBg">
        <pc:chgData name="Tilly" userId="28eb7356-61dc-48ef-8408-7c21dafef33f" providerId="ADAL" clId="{8161C976-708E-4F7D-A076-9B28F070E7E8}" dt="2021-11-23T17:53:40.824" v="4665" actId="27957"/>
        <pc:sldMkLst>
          <pc:docMk/>
          <pc:sldMk cId="935774425" sldId="435"/>
        </pc:sldMkLst>
        <pc:spChg chg="mod">
          <ac:chgData name="Tilly" userId="28eb7356-61dc-48ef-8408-7c21dafef33f" providerId="ADAL" clId="{8161C976-708E-4F7D-A076-9B28F070E7E8}" dt="2021-11-23T17:53:10.807" v="4663" actId="26606"/>
          <ac:spMkLst>
            <pc:docMk/>
            <pc:sldMk cId="935774425" sldId="435"/>
            <ac:spMk id="2" creationId="{B8C4308A-54FF-4F95-BC6E-74BA52A8A0AD}"/>
          </ac:spMkLst>
        </pc:spChg>
        <pc:spChg chg="del mod">
          <ac:chgData name="Tilly" userId="28eb7356-61dc-48ef-8408-7c21dafef33f" providerId="ADAL" clId="{8161C976-708E-4F7D-A076-9B28F070E7E8}" dt="2021-11-23T17:53:10.807" v="4663" actId="26606"/>
          <ac:spMkLst>
            <pc:docMk/>
            <pc:sldMk cId="935774425" sldId="435"/>
            <ac:spMk id="3" creationId="{0FCA29CA-AC62-40CC-8696-AB25EE458253}"/>
          </ac:spMkLst>
        </pc:spChg>
        <pc:spChg chg="add">
          <ac:chgData name="Tilly" userId="28eb7356-61dc-48ef-8408-7c21dafef33f" providerId="ADAL" clId="{8161C976-708E-4F7D-A076-9B28F070E7E8}" dt="2021-11-23T17:53:10.807" v="4663" actId="26606"/>
          <ac:spMkLst>
            <pc:docMk/>
            <pc:sldMk cId="935774425" sldId="435"/>
            <ac:spMk id="9" creationId="{AE2B703B-46F9-481A-A605-82E2A828C4FA}"/>
          </ac:spMkLst>
        </pc:spChg>
        <pc:spChg chg="add">
          <ac:chgData name="Tilly" userId="28eb7356-61dc-48ef-8408-7c21dafef33f" providerId="ADAL" clId="{8161C976-708E-4F7D-A076-9B28F070E7E8}" dt="2021-11-23T17:53:10.807" v="4663" actId="26606"/>
          <ac:spMkLst>
            <pc:docMk/>
            <pc:sldMk cId="935774425" sldId="435"/>
            <ac:spMk id="11" creationId="{F13BE4D7-0C3D-4906-B230-A1C5B4665CCF}"/>
          </ac:spMkLst>
        </pc:spChg>
        <pc:graphicFrameChg chg="add mod">
          <ac:chgData name="Tilly" userId="28eb7356-61dc-48ef-8408-7c21dafef33f" providerId="ADAL" clId="{8161C976-708E-4F7D-A076-9B28F070E7E8}" dt="2021-11-23T17:53:40.824" v="4665" actId="27957"/>
          <ac:graphicFrameMkLst>
            <pc:docMk/>
            <pc:sldMk cId="935774425" sldId="435"/>
            <ac:graphicFrameMk id="5" creationId="{8F148334-65FC-496D-8D3C-C2B96776284F}"/>
          </ac:graphicFrameMkLst>
        </pc:graphicFrameChg>
      </pc:sldChg>
      <pc:sldChg chg="addSp delSp modSp new del mod">
        <pc:chgData name="Tilly" userId="28eb7356-61dc-48ef-8408-7c21dafef33f" providerId="ADAL" clId="{8161C976-708E-4F7D-A076-9B28F070E7E8}" dt="2021-11-10T15:14:23.517" v="2931" actId="47"/>
        <pc:sldMkLst>
          <pc:docMk/>
          <pc:sldMk cId="3164862440" sldId="436"/>
        </pc:sldMkLst>
        <pc:spChg chg="del">
          <ac:chgData name="Tilly" userId="28eb7356-61dc-48ef-8408-7c21dafef33f" providerId="ADAL" clId="{8161C976-708E-4F7D-A076-9B28F070E7E8}" dt="2021-11-10T14:59:25.256" v="2928" actId="22"/>
          <ac:spMkLst>
            <pc:docMk/>
            <pc:sldMk cId="3164862440" sldId="436"/>
            <ac:spMk id="3" creationId="{9FE4E652-87AF-48C2-A8A8-EE7D55ADC922}"/>
          </ac:spMkLst>
        </pc:spChg>
        <pc:picChg chg="add mod ord">
          <ac:chgData name="Tilly" userId="28eb7356-61dc-48ef-8408-7c21dafef33f" providerId="ADAL" clId="{8161C976-708E-4F7D-A076-9B28F070E7E8}" dt="2021-11-10T14:59:25.256" v="2928" actId="22"/>
          <ac:picMkLst>
            <pc:docMk/>
            <pc:sldMk cId="3164862440" sldId="436"/>
            <ac:picMk id="5" creationId="{A0F16C7B-E506-43B1-B9B9-D08AC85F3E10}"/>
          </ac:picMkLst>
        </pc:picChg>
      </pc:sldChg>
      <pc:sldChg chg="modSp new mod">
        <pc:chgData name="Tilly" userId="28eb7356-61dc-48ef-8408-7c21dafef33f" providerId="ADAL" clId="{8161C976-708E-4F7D-A076-9B28F070E7E8}" dt="2021-11-22T22:18:55.365" v="4262" actId="20577"/>
        <pc:sldMkLst>
          <pc:docMk/>
          <pc:sldMk cId="4185588104" sldId="436"/>
        </pc:sldMkLst>
        <pc:spChg chg="mod">
          <ac:chgData name="Tilly" userId="28eb7356-61dc-48ef-8408-7c21dafef33f" providerId="ADAL" clId="{8161C976-708E-4F7D-A076-9B28F070E7E8}" dt="2021-11-22T22:18:55.365" v="4262" actId="20577"/>
          <ac:spMkLst>
            <pc:docMk/>
            <pc:sldMk cId="4185588104" sldId="436"/>
            <ac:spMk id="2" creationId="{1D549A63-EA9C-4E4F-A9C7-F0F084090969}"/>
          </ac:spMkLst>
        </pc:spChg>
      </pc:sldChg>
      <pc:sldChg chg="addSp delSp modSp new mod setBg setClrOvrMap">
        <pc:chgData name="Tilly" userId="28eb7356-61dc-48ef-8408-7c21dafef33f" providerId="ADAL" clId="{8161C976-708E-4F7D-A076-9B28F070E7E8}" dt="2021-11-23T16:01:02.879" v="4557" actId="26606"/>
        <pc:sldMkLst>
          <pc:docMk/>
          <pc:sldMk cId="853626857" sldId="437"/>
        </pc:sldMkLst>
        <pc:spChg chg="mod">
          <ac:chgData name="Tilly" userId="28eb7356-61dc-48ef-8408-7c21dafef33f" providerId="ADAL" clId="{8161C976-708E-4F7D-A076-9B28F070E7E8}" dt="2021-11-23T16:01:02.879" v="4557" actId="26606"/>
          <ac:spMkLst>
            <pc:docMk/>
            <pc:sldMk cId="853626857" sldId="437"/>
            <ac:spMk id="2" creationId="{E60CDA68-A45D-4425-8C2C-C032634642F8}"/>
          </ac:spMkLst>
        </pc:spChg>
        <pc:spChg chg="del">
          <ac:chgData name="Tilly" userId="28eb7356-61dc-48ef-8408-7c21dafef33f" providerId="ADAL" clId="{8161C976-708E-4F7D-A076-9B28F070E7E8}" dt="2021-11-23T16:01:02.879" v="4557" actId="26606"/>
          <ac:spMkLst>
            <pc:docMk/>
            <pc:sldMk cId="853626857" sldId="437"/>
            <ac:spMk id="3" creationId="{659A7263-9638-45A3-8095-929158B625AC}"/>
          </ac:spMkLst>
        </pc:spChg>
        <pc:spChg chg="add">
          <ac:chgData name="Tilly" userId="28eb7356-61dc-48ef-8408-7c21dafef33f" providerId="ADAL" clId="{8161C976-708E-4F7D-A076-9B28F070E7E8}" dt="2021-11-23T16:01:02.879" v="4557" actId="26606"/>
          <ac:spMkLst>
            <pc:docMk/>
            <pc:sldMk cId="853626857" sldId="437"/>
            <ac:spMk id="9" creationId="{0671A8AE-40A1-4631-A6B8-581AFF065482}"/>
          </ac:spMkLst>
        </pc:spChg>
        <pc:spChg chg="add">
          <ac:chgData name="Tilly" userId="28eb7356-61dc-48ef-8408-7c21dafef33f" providerId="ADAL" clId="{8161C976-708E-4F7D-A076-9B28F070E7E8}" dt="2021-11-23T16:01:02.879" v="4557" actId="26606"/>
          <ac:spMkLst>
            <pc:docMk/>
            <pc:sldMk cId="853626857" sldId="437"/>
            <ac:spMk id="11" creationId="{AB58EF07-17C2-48CF-ABB0-EEF1F17CB8F0}"/>
          </ac:spMkLst>
        </pc:spChg>
        <pc:spChg chg="add">
          <ac:chgData name="Tilly" userId="28eb7356-61dc-48ef-8408-7c21dafef33f" providerId="ADAL" clId="{8161C976-708E-4F7D-A076-9B28F070E7E8}" dt="2021-11-23T16:01:02.879" v="4557" actId="26606"/>
          <ac:spMkLst>
            <pc:docMk/>
            <pc:sldMk cId="853626857" sldId="437"/>
            <ac:spMk id="13" creationId="{AF2F604E-43BE-4DC3-B983-E071523364F8}"/>
          </ac:spMkLst>
        </pc:spChg>
        <pc:spChg chg="add">
          <ac:chgData name="Tilly" userId="28eb7356-61dc-48ef-8408-7c21dafef33f" providerId="ADAL" clId="{8161C976-708E-4F7D-A076-9B28F070E7E8}" dt="2021-11-23T16:01:02.879" v="4557" actId="26606"/>
          <ac:spMkLst>
            <pc:docMk/>
            <pc:sldMk cId="853626857" sldId="437"/>
            <ac:spMk id="15" creationId="{08C9B587-E65E-4B52-B37C-ABEBB6E87928}"/>
          </ac:spMkLst>
        </pc:spChg>
        <pc:picChg chg="add">
          <ac:chgData name="Tilly" userId="28eb7356-61dc-48ef-8408-7c21dafef33f" providerId="ADAL" clId="{8161C976-708E-4F7D-A076-9B28F070E7E8}" dt="2021-11-23T16:01:02.879" v="4557" actId="26606"/>
          <ac:picMkLst>
            <pc:docMk/>
            <pc:sldMk cId="853626857" sldId="437"/>
            <ac:picMk id="5" creationId="{99BA3C08-B68B-405A-BA35-615F26318E5D}"/>
          </ac:picMkLst>
        </pc:picChg>
      </pc:sldChg>
      <pc:sldMasterChg chg="delSldLayout">
        <pc:chgData name="Tilly" userId="28eb7356-61dc-48ef-8408-7c21dafef33f" providerId="ADAL" clId="{8161C976-708E-4F7D-A076-9B28F070E7E8}" dt="2021-11-10T11:30:09.736" v="102" actId="47"/>
        <pc:sldMasterMkLst>
          <pc:docMk/>
          <pc:sldMasterMk cId="2616365409" sldId="2147483660"/>
        </pc:sldMasterMkLst>
        <pc:sldLayoutChg chg="del">
          <pc:chgData name="Tilly" userId="28eb7356-61dc-48ef-8408-7c21dafef33f" providerId="ADAL" clId="{8161C976-708E-4F7D-A076-9B28F070E7E8}" dt="2021-11-10T11:30:09.736" v="102" actId="47"/>
          <pc:sldLayoutMkLst>
            <pc:docMk/>
            <pc:sldMasterMk cId="2616365409" sldId="2147483660"/>
            <pc:sldLayoutMk cId="2322194257" sldId="2147483684"/>
          </pc:sldLayoutMkLst>
        </pc:sldLayoutChg>
      </pc:sldMasterChg>
    </pc:docChg>
  </pc:docChgLst>
</pc:chgInfo>
</file>

<file path=ppt/diagrams/_rels/data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21.svg"/></Relationships>
</file>

<file path=ppt/diagrams/_rels/data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9.svg"/><Relationship Id="rId1" Type="http://schemas.openxmlformats.org/officeDocument/2006/relationships/image" Target="../media/image35.png"/><Relationship Id="rId6" Type="http://schemas.openxmlformats.org/officeDocument/2006/relationships/image" Target="../media/image43.svg"/><Relationship Id="rId5" Type="http://schemas.openxmlformats.org/officeDocument/2006/relationships/image" Target="../media/image37.png"/><Relationship Id="rId4" Type="http://schemas.openxmlformats.org/officeDocument/2006/relationships/image" Target="../media/image41.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21.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9.svg"/><Relationship Id="rId1" Type="http://schemas.openxmlformats.org/officeDocument/2006/relationships/image" Target="../media/image35.png"/><Relationship Id="rId6" Type="http://schemas.openxmlformats.org/officeDocument/2006/relationships/image" Target="../media/image43.svg"/><Relationship Id="rId5" Type="http://schemas.openxmlformats.org/officeDocument/2006/relationships/image" Target="../media/image37.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86B4B7-41D9-408E-A88B-BFDB38550D98}"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920F7EBA-5D3E-4F27-B40F-09F086D4F71A}">
      <dgm:prSet/>
      <dgm:spPr/>
      <dgm:t>
        <a:bodyPr/>
        <a:lstStyle/>
        <a:p>
          <a:r>
            <a:rPr lang="en-US"/>
            <a:t>Cooperating in global health is not new</a:t>
          </a:r>
        </a:p>
      </dgm:t>
    </dgm:pt>
    <dgm:pt modelId="{9E2C0F2B-DFF2-4BB3-9357-FBDADD084AFE}" type="parTrans" cxnId="{4B4954EF-8D14-43FE-AD28-1248118BB959}">
      <dgm:prSet/>
      <dgm:spPr/>
      <dgm:t>
        <a:bodyPr/>
        <a:lstStyle/>
        <a:p>
          <a:endParaRPr lang="en-US"/>
        </a:p>
      </dgm:t>
    </dgm:pt>
    <dgm:pt modelId="{C5EFA979-9A1D-445E-9425-74F98D9DEDE3}" type="sibTrans" cxnId="{4B4954EF-8D14-43FE-AD28-1248118BB959}">
      <dgm:prSet/>
      <dgm:spPr/>
      <dgm:t>
        <a:bodyPr/>
        <a:lstStyle/>
        <a:p>
          <a:endParaRPr lang="en-US"/>
        </a:p>
      </dgm:t>
    </dgm:pt>
    <dgm:pt modelId="{D6A8E9D4-806B-47DD-95D1-2593AB0FA53C}">
      <dgm:prSet/>
      <dgm:spPr/>
      <dgm:t>
        <a:bodyPr/>
        <a:lstStyle/>
        <a:p>
          <a:r>
            <a:rPr lang="en-US"/>
            <a:t>Threat of cholera led to the first international conference on health in 1851 (focus on sanitary and regulations of quarantine)</a:t>
          </a:r>
        </a:p>
      </dgm:t>
    </dgm:pt>
    <dgm:pt modelId="{A7E12CF7-D64B-4ECE-96A0-DE5E077772D1}" type="parTrans" cxnId="{FD4C538D-E6BF-4BE0-A274-F50E89199E85}">
      <dgm:prSet/>
      <dgm:spPr/>
      <dgm:t>
        <a:bodyPr/>
        <a:lstStyle/>
        <a:p>
          <a:endParaRPr lang="en-US"/>
        </a:p>
      </dgm:t>
    </dgm:pt>
    <dgm:pt modelId="{2A50903F-541E-4E26-804E-D114DC9696AD}" type="sibTrans" cxnId="{FD4C538D-E6BF-4BE0-A274-F50E89199E85}">
      <dgm:prSet/>
      <dgm:spPr/>
      <dgm:t>
        <a:bodyPr/>
        <a:lstStyle/>
        <a:p>
          <a:endParaRPr lang="en-US"/>
        </a:p>
      </dgm:t>
    </dgm:pt>
    <dgm:pt modelId="{8474E2F6-7C94-4110-B629-4DA8ECC67F83}">
      <dgm:prSet/>
      <dgm:spPr/>
      <dgm:t>
        <a:bodyPr/>
        <a:lstStyle/>
        <a:p>
          <a:r>
            <a:rPr lang="en-US"/>
            <a:t>At first, international cooperation focused on the surveillance of disease, the provision of global standards for drugs and vaccines, and selected technical advice to countries on key health matters, including medical education</a:t>
          </a:r>
        </a:p>
      </dgm:t>
    </dgm:pt>
    <dgm:pt modelId="{017A57A1-7CC9-435A-8891-45E1CC6732AD}" type="parTrans" cxnId="{12D59E78-4D5C-4BFD-9457-A96C0A6844D2}">
      <dgm:prSet/>
      <dgm:spPr/>
      <dgm:t>
        <a:bodyPr/>
        <a:lstStyle/>
        <a:p>
          <a:endParaRPr lang="en-US"/>
        </a:p>
      </dgm:t>
    </dgm:pt>
    <dgm:pt modelId="{8E91404F-4C41-4DEF-8A2A-EAE294361EF3}" type="sibTrans" cxnId="{12D59E78-4D5C-4BFD-9457-A96C0A6844D2}">
      <dgm:prSet/>
      <dgm:spPr/>
      <dgm:t>
        <a:bodyPr/>
        <a:lstStyle/>
        <a:p>
          <a:endParaRPr lang="en-US"/>
        </a:p>
      </dgm:t>
    </dgm:pt>
    <dgm:pt modelId="{C09229D8-5739-49E4-9C7D-F29354FCFA03}" type="pres">
      <dgm:prSet presAssocID="{7086B4B7-41D9-408E-A88B-BFDB38550D98}" presName="linear" presStyleCnt="0">
        <dgm:presLayoutVars>
          <dgm:animLvl val="lvl"/>
          <dgm:resizeHandles val="exact"/>
        </dgm:presLayoutVars>
      </dgm:prSet>
      <dgm:spPr/>
      <dgm:t>
        <a:bodyPr/>
        <a:lstStyle/>
        <a:p>
          <a:endParaRPr lang="en-US"/>
        </a:p>
      </dgm:t>
    </dgm:pt>
    <dgm:pt modelId="{D7453C16-FA99-4566-A36E-3CE45D3DCD82}" type="pres">
      <dgm:prSet presAssocID="{920F7EBA-5D3E-4F27-B40F-09F086D4F71A}" presName="parentText" presStyleLbl="node1" presStyleIdx="0" presStyleCnt="3">
        <dgm:presLayoutVars>
          <dgm:chMax val="0"/>
          <dgm:bulletEnabled val="1"/>
        </dgm:presLayoutVars>
      </dgm:prSet>
      <dgm:spPr/>
      <dgm:t>
        <a:bodyPr/>
        <a:lstStyle/>
        <a:p>
          <a:endParaRPr lang="en-US"/>
        </a:p>
      </dgm:t>
    </dgm:pt>
    <dgm:pt modelId="{447CA9E7-3448-4754-9C12-FD994E525AF0}" type="pres">
      <dgm:prSet presAssocID="{C5EFA979-9A1D-445E-9425-74F98D9DEDE3}" presName="spacer" presStyleCnt="0"/>
      <dgm:spPr/>
    </dgm:pt>
    <dgm:pt modelId="{13170D5D-19F5-4A94-96CB-4A0A987EE742}" type="pres">
      <dgm:prSet presAssocID="{D6A8E9D4-806B-47DD-95D1-2593AB0FA53C}" presName="parentText" presStyleLbl="node1" presStyleIdx="1" presStyleCnt="3">
        <dgm:presLayoutVars>
          <dgm:chMax val="0"/>
          <dgm:bulletEnabled val="1"/>
        </dgm:presLayoutVars>
      </dgm:prSet>
      <dgm:spPr/>
      <dgm:t>
        <a:bodyPr/>
        <a:lstStyle/>
        <a:p>
          <a:endParaRPr lang="en-US"/>
        </a:p>
      </dgm:t>
    </dgm:pt>
    <dgm:pt modelId="{123FEAA4-1CCC-4AC9-8D70-FEC9E83EA859}" type="pres">
      <dgm:prSet presAssocID="{2A50903F-541E-4E26-804E-D114DC9696AD}" presName="spacer" presStyleCnt="0"/>
      <dgm:spPr/>
    </dgm:pt>
    <dgm:pt modelId="{C98BC320-2826-47F4-A69B-AB0824BBA8F1}" type="pres">
      <dgm:prSet presAssocID="{8474E2F6-7C94-4110-B629-4DA8ECC67F83}" presName="parentText" presStyleLbl="node1" presStyleIdx="2" presStyleCnt="3">
        <dgm:presLayoutVars>
          <dgm:chMax val="0"/>
          <dgm:bulletEnabled val="1"/>
        </dgm:presLayoutVars>
      </dgm:prSet>
      <dgm:spPr/>
      <dgm:t>
        <a:bodyPr/>
        <a:lstStyle/>
        <a:p>
          <a:endParaRPr lang="en-US"/>
        </a:p>
      </dgm:t>
    </dgm:pt>
  </dgm:ptLst>
  <dgm:cxnLst>
    <dgm:cxn modelId="{7625F68C-A39C-48A5-B21B-20BBD44DC579}" type="presOf" srcId="{8474E2F6-7C94-4110-B629-4DA8ECC67F83}" destId="{C98BC320-2826-47F4-A69B-AB0824BBA8F1}" srcOrd="0" destOrd="0" presId="urn:microsoft.com/office/officeart/2005/8/layout/vList2"/>
    <dgm:cxn modelId="{6225FD23-6A79-47E9-8379-B559A9779B67}" type="presOf" srcId="{920F7EBA-5D3E-4F27-B40F-09F086D4F71A}" destId="{D7453C16-FA99-4566-A36E-3CE45D3DCD82}" srcOrd="0" destOrd="0" presId="urn:microsoft.com/office/officeart/2005/8/layout/vList2"/>
    <dgm:cxn modelId="{15033A33-A22D-481C-8BF0-5AA3D0856E6E}" type="presOf" srcId="{D6A8E9D4-806B-47DD-95D1-2593AB0FA53C}" destId="{13170D5D-19F5-4A94-96CB-4A0A987EE742}" srcOrd="0" destOrd="0" presId="urn:microsoft.com/office/officeart/2005/8/layout/vList2"/>
    <dgm:cxn modelId="{FD4C538D-E6BF-4BE0-A274-F50E89199E85}" srcId="{7086B4B7-41D9-408E-A88B-BFDB38550D98}" destId="{D6A8E9D4-806B-47DD-95D1-2593AB0FA53C}" srcOrd="1" destOrd="0" parTransId="{A7E12CF7-D64B-4ECE-96A0-DE5E077772D1}" sibTransId="{2A50903F-541E-4E26-804E-D114DC9696AD}"/>
    <dgm:cxn modelId="{4B4954EF-8D14-43FE-AD28-1248118BB959}" srcId="{7086B4B7-41D9-408E-A88B-BFDB38550D98}" destId="{920F7EBA-5D3E-4F27-B40F-09F086D4F71A}" srcOrd="0" destOrd="0" parTransId="{9E2C0F2B-DFF2-4BB3-9357-FBDADD084AFE}" sibTransId="{C5EFA979-9A1D-445E-9425-74F98D9DEDE3}"/>
    <dgm:cxn modelId="{9E659E39-E1E2-4B3F-8FEE-71FE76FB17B3}" type="presOf" srcId="{7086B4B7-41D9-408E-A88B-BFDB38550D98}" destId="{C09229D8-5739-49E4-9C7D-F29354FCFA03}" srcOrd="0" destOrd="0" presId="urn:microsoft.com/office/officeart/2005/8/layout/vList2"/>
    <dgm:cxn modelId="{12D59E78-4D5C-4BFD-9457-A96C0A6844D2}" srcId="{7086B4B7-41D9-408E-A88B-BFDB38550D98}" destId="{8474E2F6-7C94-4110-B629-4DA8ECC67F83}" srcOrd="2" destOrd="0" parTransId="{017A57A1-7CC9-435A-8891-45E1CC6732AD}" sibTransId="{8E91404F-4C41-4DEF-8A2A-EAE294361EF3}"/>
    <dgm:cxn modelId="{21AF75B8-DD2B-4AE8-90FC-3D00888AC471}" type="presParOf" srcId="{C09229D8-5739-49E4-9C7D-F29354FCFA03}" destId="{D7453C16-FA99-4566-A36E-3CE45D3DCD82}" srcOrd="0" destOrd="0" presId="urn:microsoft.com/office/officeart/2005/8/layout/vList2"/>
    <dgm:cxn modelId="{0463B97B-AC85-4D09-9AE6-4BD8C4E58F8B}" type="presParOf" srcId="{C09229D8-5739-49E4-9C7D-F29354FCFA03}" destId="{447CA9E7-3448-4754-9C12-FD994E525AF0}" srcOrd="1" destOrd="0" presId="urn:microsoft.com/office/officeart/2005/8/layout/vList2"/>
    <dgm:cxn modelId="{BA7696CF-96B8-4976-9D73-28ABBF90A0B9}" type="presParOf" srcId="{C09229D8-5739-49E4-9C7D-F29354FCFA03}" destId="{13170D5D-19F5-4A94-96CB-4A0A987EE742}" srcOrd="2" destOrd="0" presId="urn:microsoft.com/office/officeart/2005/8/layout/vList2"/>
    <dgm:cxn modelId="{3AF965BB-10A6-4662-A214-3DEC86546EF1}" type="presParOf" srcId="{C09229D8-5739-49E4-9C7D-F29354FCFA03}" destId="{123FEAA4-1CCC-4AC9-8D70-FEC9E83EA859}" srcOrd="3" destOrd="0" presId="urn:microsoft.com/office/officeart/2005/8/layout/vList2"/>
    <dgm:cxn modelId="{D8751ACD-3003-4B71-852E-CAF7DB163904}" type="presParOf" srcId="{C09229D8-5739-49E4-9C7D-F29354FCFA03}" destId="{C98BC320-2826-47F4-A69B-AB0824BBA8F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D22DCF-5CDF-4346-AC01-8DD4003BAFC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8EEE9E5-CB7E-4C7B-9ED1-6F48F03E60FE}">
      <dgm:prSet/>
      <dgm:spPr/>
      <dgm:t>
        <a:bodyPr/>
        <a:lstStyle/>
        <a:p>
          <a:r>
            <a:rPr lang="en-US" b="1"/>
            <a:t>Nongovernmental Organizations (NGOs)</a:t>
          </a:r>
          <a:endParaRPr lang="en-US"/>
        </a:p>
      </dgm:t>
    </dgm:pt>
    <dgm:pt modelId="{D06F3657-BCE3-45A6-8182-3256E52F025B}" type="parTrans" cxnId="{CEA43251-BBB6-42EA-8706-51EEE25ACF58}">
      <dgm:prSet/>
      <dgm:spPr/>
      <dgm:t>
        <a:bodyPr/>
        <a:lstStyle/>
        <a:p>
          <a:endParaRPr lang="en-US"/>
        </a:p>
      </dgm:t>
    </dgm:pt>
    <dgm:pt modelId="{75B66B62-8315-4E50-A55B-8BCB538CAB1E}" type="sibTrans" cxnId="{CEA43251-BBB6-42EA-8706-51EEE25ACF58}">
      <dgm:prSet/>
      <dgm:spPr/>
      <dgm:t>
        <a:bodyPr/>
        <a:lstStyle/>
        <a:p>
          <a:endParaRPr lang="en-US"/>
        </a:p>
      </dgm:t>
    </dgm:pt>
    <dgm:pt modelId="{A42E3F9C-6067-45BC-AB10-A2761244F025}">
      <dgm:prSet/>
      <dgm:spPr/>
      <dgm:t>
        <a:bodyPr/>
        <a:lstStyle/>
        <a:p>
          <a:r>
            <a:rPr lang="en-US"/>
            <a:t>Most raise money from private sources or receive grants </a:t>
          </a:r>
        </a:p>
      </dgm:t>
    </dgm:pt>
    <dgm:pt modelId="{B70D7CA7-2D53-4C82-8B84-AC5D6F74AA87}" type="parTrans" cxnId="{35497D88-BB40-418E-874B-034183D06F6C}">
      <dgm:prSet/>
      <dgm:spPr/>
      <dgm:t>
        <a:bodyPr/>
        <a:lstStyle/>
        <a:p>
          <a:endParaRPr lang="en-US"/>
        </a:p>
      </dgm:t>
    </dgm:pt>
    <dgm:pt modelId="{572B99F5-9D82-4277-A0B6-95186FF92E1F}" type="sibTrans" cxnId="{35497D88-BB40-418E-874B-034183D06F6C}">
      <dgm:prSet/>
      <dgm:spPr/>
      <dgm:t>
        <a:bodyPr/>
        <a:lstStyle/>
        <a:p>
          <a:endParaRPr lang="en-US"/>
        </a:p>
      </dgm:t>
    </dgm:pt>
    <dgm:pt modelId="{9BBAD305-0387-4F6E-B648-5FCCD581187E}">
      <dgm:prSet/>
      <dgm:spPr/>
      <dgm:t>
        <a:bodyPr/>
        <a:lstStyle/>
        <a:p>
          <a:r>
            <a:rPr lang="en-US"/>
            <a:t>Vary from small to very large and secular to faith-based  </a:t>
          </a:r>
        </a:p>
      </dgm:t>
    </dgm:pt>
    <dgm:pt modelId="{6379C20B-30E9-478A-B0A3-49A2349E362B}" type="parTrans" cxnId="{DC08AE71-D2F6-48D0-9354-ABBA3CEF8567}">
      <dgm:prSet/>
      <dgm:spPr/>
      <dgm:t>
        <a:bodyPr/>
        <a:lstStyle/>
        <a:p>
          <a:endParaRPr lang="en-US"/>
        </a:p>
      </dgm:t>
    </dgm:pt>
    <dgm:pt modelId="{92476189-5DA1-4A57-9886-27AC06D048F6}" type="sibTrans" cxnId="{DC08AE71-D2F6-48D0-9354-ABBA3CEF8567}">
      <dgm:prSet/>
      <dgm:spPr/>
      <dgm:t>
        <a:bodyPr/>
        <a:lstStyle/>
        <a:p>
          <a:endParaRPr lang="en-US"/>
        </a:p>
      </dgm:t>
    </dgm:pt>
    <dgm:pt modelId="{55479C21-EAF0-47CF-B60E-3B6D69B2CB17}">
      <dgm:prSet/>
      <dgm:spPr/>
      <dgm:t>
        <a:bodyPr/>
        <a:lstStyle/>
        <a:p>
          <a:r>
            <a:rPr lang="en-US"/>
            <a:t>Examples of the most important international NGOs in health: BRAC, Catholic Relief Services, Doctors without Borders, and Partners in Health</a:t>
          </a:r>
        </a:p>
      </dgm:t>
    </dgm:pt>
    <dgm:pt modelId="{A2FF3F5D-6FB0-455F-B65D-EA8111D89FAC}" type="parTrans" cxnId="{1285E2D3-9396-426F-8819-E9981B9FEEE9}">
      <dgm:prSet/>
      <dgm:spPr/>
      <dgm:t>
        <a:bodyPr/>
        <a:lstStyle/>
        <a:p>
          <a:endParaRPr lang="en-US"/>
        </a:p>
      </dgm:t>
    </dgm:pt>
    <dgm:pt modelId="{2D7DF5AB-71EF-4985-B3E5-851AFC877AA4}" type="sibTrans" cxnId="{1285E2D3-9396-426F-8819-E9981B9FEEE9}">
      <dgm:prSet/>
      <dgm:spPr/>
      <dgm:t>
        <a:bodyPr/>
        <a:lstStyle/>
        <a:p>
          <a:endParaRPr lang="en-US"/>
        </a:p>
      </dgm:t>
    </dgm:pt>
    <dgm:pt modelId="{464EAF45-D0C4-4D76-8993-3698F10C9168}" type="pres">
      <dgm:prSet presAssocID="{85D22DCF-5CDF-4346-AC01-8DD4003BAFC2}" presName="linear" presStyleCnt="0">
        <dgm:presLayoutVars>
          <dgm:animLvl val="lvl"/>
          <dgm:resizeHandles val="exact"/>
        </dgm:presLayoutVars>
      </dgm:prSet>
      <dgm:spPr/>
      <dgm:t>
        <a:bodyPr/>
        <a:lstStyle/>
        <a:p>
          <a:endParaRPr lang="en-US"/>
        </a:p>
      </dgm:t>
    </dgm:pt>
    <dgm:pt modelId="{9420F530-E78A-42BF-B0E3-3C0ADC025CDA}" type="pres">
      <dgm:prSet presAssocID="{88EEE9E5-CB7E-4C7B-9ED1-6F48F03E60FE}" presName="parentText" presStyleLbl="node1" presStyleIdx="0" presStyleCnt="1">
        <dgm:presLayoutVars>
          <dgm:chMax val="0"/>
          <dgm:bulletEnabled val="1"/>
        </dgm:presLayoutVars>
      </dgm:prSet>
      <dgm:spPr/>
      <dgm:t>
        <a:bodyPr/>
        <a:lstStyle/>
        <a:p>
          <a:endParaRPr lang="en-US"/>
        </a:p>
      </dgm:t>
    </dgm:pt>
    <dgm:pt modelId="{7E769A06-E6FA-4CD6-8CC2-A86FC7B2898E}" type="pres">
      <dgm:prSet presAssocID="{88EEE9E5-CB7E-4C7B-9ED1-6F48F03E60FE}" presName="childText" presStyleLbl="revTx" presStyleIdx="0" presStyleCnt="1">
        <dgm:presLayoutVars>
          <dgm:bulletEnabled val="1"/>
        </dgm:presLayoutVars>
      </dgm:prSet>
      <dgm:spPr/>
      <dgm:t>
        <a:bodyPr/>
        <a:lstStyle/>
        <a:p>
          <a:endParaRPr lang="en-US"/>
        </a:p>
      </dgm:t>
    </dgm:pt>
  </dgm:ptLst>
  <dgm:cxnLst>
    <dgm:cxn modelId="{9D756E38-6442-4A75-A377-5B2CAF8F9673}" type="presOf" srcId="{9BBAD305-0387-4F6E-B648-5FCCD581187E}" destId="{7E769A06-E6FA-4CD6-8CC2-A86FC7B2898E}" srcOrd="0" destOrd="1" presId="urn:microsoft.com/office/officeart/2005/8/layout/vList2"/>
    <dgm:cxn modelId="{1285E2D3-9396-426F-8819-E9981B9FEEE9}" srcId="{88EEE9E5-CB7E-4C7B-9ED1-6F48F03E60FE}" destId="{55479C21-EAF0-47CF-B60E-3B6D69B2CB17}" srcOrd="2" destOrd="0" parTransId="{A2FF3F5D-6FB0-455F-B65D-EA8111D89FAC}" sibTransId="{2D7DF5AB-71EF-4985-B3E5-851AFC877AA4}"/>
    <dgm:cxn modelId="{88DD2B67-47DF-425A-9097-B11C114AC5E7}" type="presOf" srcId="{85D22DCF-5CDF-4346-AC01-8DD4003BAFC2}" destId="{464EAF45-D0C4-4D76-8993-3698F10C9168}" srcOrd="0" destOrd="0" presId="urn:microsoft.com/office/officeart/2005/8/layout/vList2"/>
    <dgm:cxn modelId="{864D5048-6764-4D65-AECB-4126AC57CACE}" type="presOf" srcId="{88EEE9E5-CB7E-4C7B-9ED1-6F48F03E60FE}" destId="{9420F530-E78A-42BF-B0E3-3C0ADC025CDA}" srcOrd="0" destOrd="0" presId="urn:microsoft.com/office/officeart/2005/8/layout/vList2"/>
    <dgm:cxn modelId="{DC08AE71-D2F6-48D0-9354-ABBA3CEF8567}" srcId="{88EEE9E5-CB7E-4C7B-9ED1-6F48F03E60FE}" destId="{9BBAD305-0387-4F6E-B648-5FCCD581187E}" srcOrd="1" destOrd="0" parTransId="{6379C20B-30E9-478A-B0A3-49A2349E362B}" sibTransId="{92476189-5DA1-4A57-9886-27AC06D048F6}"/>
    <dgm:cxn modelId="{4061D5DB-A0B6-43FE-A0BC-D75676F3A4D0}" type="presOf" srcId="{55479C21-EAF0-47CF-B60E-3B6D69B2CB17}" destId="{7E769A06-E6FA-4CD6-8CC2-A86FC7B2898E}" srcOrd="0" destOrd="2" presId="urn:microsoft.com/office/officeart/2005/8/layout/vList2"/>
    <dgm:cxn modelId="{35497D88-BB40-418E-874B-034183D06F6C}" srcId="{88EEE9E5-CB7E-4C7B-9ED1-6F48F03E60FE}" destId="{A42E3F9C-6067-45BC-AB10-A2761244F025}" srcOrd="0" destOrd="0" parTransId="{B70D7CA7-2D53-4C82-8B84-AC5D6F74AA87}" sibTransId="{572B99F5-9D82-4277-A0B6-95186FF92E1F}"/>
    <dgm:cxn modelId="{CEA43251-BBB6-42EA-8706-51EEE25ACF58}" srcId="{85D22DCF-5CDF-4346-AC01-8DD4003BAFC2}" destId="{88EEE9E5-CB7E-4C7B-9ED1-6F48F03E60FE}" srcOrd="0" destOrd="0" parTransId="{D06F3657-BCE3-45A6-8182-3256E52F025B}" sibTransId="{75B66B62-8315-4E50-A55B-8BCB538CAB1E}"/>
    <dgm:cxn modelId="{44332598-3A71-4F11-ABC8-1FB58C8CE661}" type="presOf" srcId="{A42E3F9C-6067-45BC-AB10-A2761244F025}" destId="{7E769A06-E6FA-4CD6-8CC2-A86FC7B2898E}" srcOrd="0" destOrd="0" presId="urn:microsoft.com/office/officeart/2005/8/layout/vList2"/>
    <dgm:cxn modelId="{150A81CD-4736-4F1B-BE71-358B4CAF8B1D}" type="presParOf" srcId="{464EAF45-D0C4-4D76-8993-3698F10C9168}" destId="{9420F530-E78A-42BF-B0E3-3C0ADC025CDA}" srcOrd="0" destOrd="0" presId="urn:microsoft.com/office/officeart/2005/8/layout/vList2"/>
    <dgm:cxn modelId="{477C1DA3-2688-45FE-82E7-506572BD6D94}" type="presParOf" srcId="{464EAF45-D0C4-4D76-8993-3698F10C9168}" destId="{7E769A06-E6FA-4CD6-8CC2-A86FC7B2898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E054D3-FEFE-4CA5-A2B1-70B0BCC635A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9CEC148-699B-454B-8888-47BA0128CAAE}">
      <dgm:prSet/>
      <dgm:spPr/>
      <dgm:t>
        <a:bodyPr/>
        <a:lstStyle/>
        <a:p>
          <a:r>
            <a:rPr lang="en-GB"/>
            <a:t>Many INGOs – International NGOs  are involved in a range of activities including relief aid, development work, advocacy, logistics while also engaging in clinical care and research </a:t>
          </a:r>
          <a:endParaRPr lang="en-US"/>
        </a:p>
      </dgm:t>
    </dgm:pt>
    <dgm:pt modelId="{025CC4AC-84CE-4571-AD65-B7F675E37A70}" type="parTrans" cxnId="{9E30C5B8-555B-45AD-80F5-D94189BCAA62}">
      <dgm:prSet/>
      <dgm:spPr/>
      <dgm:t>
        <a:bodyPr/>
        <a:lstStyle/>
        <a:p>
          <a:endParaRPr lang="en-US"/>
        </a:p>
      </dgm:t>
    </dgm:pt>
    <dgm:pt modelId="{375B2802-8E25-44CD-9B15-8308E4D84BF1}" type="sibTrans" cxnId="{9E30C5B8-555B-45AD-80F5-D94189BCAA62}">
      <dgm:prSet/>
      <dgm:spPr/>
      <dgm:t>
        <a:bodyPr/>
        <a:lstStyle/>
        <a:p>
          <a:endParaRPr lang="en-US"/>
        </a:p>
      </dgm:t>
    </dgm:pt>
    <dgm:pt modelId="{A4C4980F-98D8-4265-B5C2-5C44C3E9BCF7}">
      <dgm:prSet/>
      <dgm:spPr/>
      <dgm:t>
        <a:bodyPr/>
        <a:lstStyle/>
        <a:p>
          <a:r>
            <a:rPr lang="en-GB"/>
            <a:t>Most large NGOs raise funds from individuals, private foundations and governments sources </a:t>
          </a:r>
          <a:endParaRPr lang="en-US"/>
        </a:p>
      </dgm:t>
    </dgm:pt>
    <dgm:pt modelId="{B98F4241-9AE9-4B23-A620-A7D32C5395E8}" type="parTrans" cxnId="{25A10735-4E79-4159-9AE1-9B2B8AC47FCD}">
      <dgm:prSet/>
      <dgm:spPr/>
      <dgm:t>
        <a:bodyPr/>
        <a:lstStyle/>
        <a:p>
          <a:endParaRPr lang="en-US"/>
        </a:p>
      </dgm:t>
    </dgm:pt>
    <dgm:pt modelId="{44110CA5-D9D1-4E8F-9FDF-5189B1D70881}" type="sibTrans" cxnId="{25A10735-4E79-4159-9AE1-9B2B8AC47FCD}">
      <dgm:prSet/>
      <dgm:spPr/>
      <dgm:t>
        <a:bodyPr/>
        <a:lstStyle/>
        <a:p>
          <a:endParaRPr lang="en-US"/>
        </a:p>
      </dgm:t>
    </dgm:pt>
    <dgm:pt modelId="{D0ED0CB5-11C2-49D0-BBE7-461D3FA62AB6}">
      <dgm:prSet/>
      <dgm:spPr/>
      <dgm:t>
        <a:bodyPr/>
        <a:lstStyle/>
        <a:p>
          <a:r>
            <a:rPr lang="en-GB"/>
            <a:t>One major difficulty can be balancing the interests of the donors and the recipients </a:t>
          </a:r>
          <a:endParaRPr lang="en-US"/>
        </a:p>
      </dgm:t>
    </dgm:pt>
    <dgm:pt modelId="{4BBECD16-504B-4DB3-BBCB-FBBADDC9F01A}" type="parTrans" cxnId="{C48713F4-2D3F-4FEC-B14F-EC6D571828E0}">
      <dgm:prSet/>
      <dgm:spPr/>
      <dgm:t>
        <a:bodyPr/>
        <a:lstStyle/>
        <a:p>
          <a:endParaRPr lang="en-US"/>
        </a:p>
      </dgm:t>
    </dgm:pt>
    <dgm:pt modelId="{21E2F852-A5C4-4923-9FDE-9A4C2F9AD2FA}" type="sibTrans" cxnId="{C48713F4-2D3F-4FEC-B14F-EC6D571828E0}">
      <dgm:prSet/>
      <dgm:spPr/>
      <dgm:t>
        <a:bodyPr/>
        <a:lstStyle/>
        <a:p>
          <a:endParaRPr lang="en-US"/>
        </a:p>
      </dgm:t>
    </dgm:pt>
    <dgm:pt modelId="{EC18A4F4-D2E5-490F-92BE-2349FC208EB1}" type="pres">
      <dgm:prSet presAssocID="{0CE054D3-FEFE-4CA5-A2B1-70B0BCC635A2}" presName="vert0" presStyleCnt="0">
        <dgm:presLayoutVars>
          <dgm:dir/>
          <dgm:animOne val="branch"/>
          <dgm:animLvl val="lvl"/>
        </dgm:presLayoutVars>
      </dgm:prSet>
      <dgm:spPr/>
      <dgm:t>
        <a:bodyPr/>
        <a:lstStyle/>
        <a:p>
          <a:endParaRPr lang="en-US"/>
        </a:p>
      </dgm:t>
    </dgm:pt>
    <dgm:pt modelId="{42812992-319A-4A02-8BF0-3DF69A0FE98E}" type="pres">
      <dgm:prSet presAssocID="{09CEC148-699B-454B-8888-47BA0128CAAE}" presName="thickLine" presStyleLbl="alignNode1" presStyleIdx="0" presStyleCnt="3"/>
      <dgm:spPr/>
    </dgm:pt>
    <dgm:pt modelId="{31EA4106-DD94-4796-A87B-6A0E7025EC2D}" type="pres">
      <dgm:prSet presAssocID="{09CEC148-699B-454B-8888-47BA0128CAAE}" presName="horz1" presStyleCnt="0"/>
      <dgm:spPr/>
    </dgm:pt>
    <dgm:pt modelId="{D251B297-9D20-4499-8F1C-0FD313BE8EE2}" type="pres">
      <dgm:prSet presAssocID="{09CEC148-699B-454B-8888-47BA0128CAAE}" presName="tx1" presStyleLbl="revTx" presStyleIdx="0" presStyleCnt="3"/>
      <dgm:spPr/>
      <dgm:t>
        <a:bodyPr/>
        <a:lstStyle/>
        <a:p>
          <a:endParaRPr lang="en-US"/>
        </a:p>
      </dgm:t>
    </dgm:pt>
    <dgm:pt modelId="{2243D94C-8813-462A-B7DC-E338E8C1F804}" type="pres">
      <dgm:prSet presAssocID="{09CEC148-699B-454B-8888-47BA0128CAAE}" presName="vert1" presStyleCnt="0"/>
      <dgm:spPr/>
    </dgm:pt>
    <dgm:pt modelId="{D70BE46F-ED68-4671-BF18-E152B9BAB005}" type="pres">
      <dgm:prSet presAssocID="{A4C4980F-98D8-4265-B5C2-5C44C3E9BCF7}" presName="thickLine" presStyleLbl="alignNode1" presStyleIdx="1" presStyleCnt="3"/>
      <dgm:spPr/>
    </dgm:pt>
    <dgm:pt modelId="{92A2FB7A-F198-41F2-8682-08446DCED9FA}" type="pres">
      <dgm:prSet presAssocID="{A4C4980F-98D8-4265-B5C2-5C44C3E9BCF7}" presName="horz1" presStyleCnt="0"/>
      <dgm:spPr/>
    </dgm:pt>
    <dgm:pt modelId="{1F5C9741-7DC8-4E77-B170-EFA30DD884E3}" type="pres">
      <dgm:prSet presAssocID="{A4C4980F-98D8-4265-B5C2-5C44C3E9BCF7}" presName="tx1" presStyleLbl="revTx" presStyleIdx="1" presStyleCnt="3"/>
      <dgm:spPr/>
      <dgm:t>
        <a:bodyPr/>
        <a:lstStyle/>
        <a:p>
          <a:endParaRPr lang="en-US"/>
        </a:p>
      </dgm:t>
    </dgm:pt>
    <dgm:pt modelId="{31753ACE-C1B8-4420-97EE-A3E55E2AC1E7}" type="pres">
      <dgm:prSet presAssocID="{A4C4980F-98D8-4265-B5C2-5C44C3E9BCF7}" presName="vert1" presStyleCnt="0"/>
      <dgm:spPr/>
    </dgm:pt>
    <dgm:pt modelId="{C9116141-ABF8-47B1-AF39-C9AEF3B24FEF}" type="pres">
      <dgm:prSet presAssocID="{D0ED0CB5-11C2-49D0-BBE7-461D3FA62AB6}" presName="thickLine" presStyleLbl="alignNode1" presStyleIdx="2" presStyleCnt="3"/>
      <dgm:spPr/>
    </dgm:pt>
    <dgm:pt modelId="{2C9C4881-EDAD-45EB-A392-8C8CA564A095}" type="pres">
      <dgm:prSet presAssocID="{D0ED0CB5-11C2-49D0-BBE7-461D3FA62AB6}" presName="horz1" presStyleCnt="0"/>
      <dgm:spPr/>
    </dgm:pt>
    <dgm:pt modelId="{53926053-F318-4B6E-995C-80C6D0EB6DD9}" type="pres">
      <dgm:prSet presAssocID="{D0ED0CB5-11C2-49D0-BBE7-461D3FA62AB6}" presName="tx1" presStyleLbl="revTx" presStyleIdx="2" presStyleCnt="3"/>
      <dgm:spPr/>
      <dgm:t>
        <a:bodyPr/>
        <a:lstStyle/>
        <a:p>
          <a:endParaRPr lang="en-US"/>
        </a:p>
      </dgm:t>
    </dgm:pt>
    <dgm:pt modelId="{4676A351-362C-4FA5-8AF8-4C7A9EB12547}" type="pres">
      <dgm:prSet presAssocID="{D0ED0CB5-11C2-49D0-BBE7-461D3FA62AB6}" presName="vert1" presStyleCnt="0"/>
      <dgm:spPr/>
    </dgm:pt>
  </dgm:ptLst>
  <dgm:cxnLst>
    <dgm:cxn modelId="{25A10735-4E79-4159-9AE1-9B2B8AC47FCD}" srcId="{0CE054D3-FEFE-4CA5-A2B1-70B0BCC635A2}" destId="{A4C4980F-98D8-4265-B5C2-5C44C3E9BCF7}" srcOrd="1" destOrd="0" parTransId="{B98F4241-9AE9-4B23-A620-A7D32C5395E8}" sibTransId="{44110CA5-D9D1-4E8F-9FDF-5189B1D70881}"/>
    <dgm:cxn modelId="{2621E64C-F0D4-4A58-8828-BD18B3BCA9F9}" type="presOf" srcId="{D0ED0CB5-11C2-49D0-BBE7-461D3FA62AB6}" destId="{53926053-F318-4B6E-995C-80C6D0EB6DD9}" srcOrd="0" destOrd="0" presId="urn:microsoft.com/office/officeart/2008/layout/LinedList"/>
    <dgm:cxn modelId="{9E30C5B8-555B-45AD-80F5-D94189BCAA62}" srcId="{0CE054D3-FEFE-4CA5-A2B1-70B0BCC635A2}" destId="{09CEC148-699B-454B-8888-47BA0128CAAE}" srcOrd="0" destOrd="0" parTransId="{025CC4AC-84CE-4571-AD65-B7F675E37A70}" sibTransId="{375B2802-8E25-44CD-9B15-8308E4D84BF1}"/>
    <dgm:cxn modelId="{8086B86E-BB0C-4B76-A793-D26B6F57722B}" type="presOf" srcId="{A4C4980F-98D8-4265-B5C2-5C44C3E9BCF7}" destId="{1F5C9741-7DC8-4E77-B170-EFA30DD884E3}" srcOrd="0" destOrd="0" presId="urn:microsoft.com/office/officeart/2008/layout/LinedList"/>
    <dgm:cxn modelId="{AD0B7C9B-9FD9-491C-8D0C-334582C37230}" type="presOf" srcId="{0CE054D3-FEFE-4CA5-A2B1-70B0BCC635A2}" destId="{EC18A4F4-D2E5-490F-92BE-2349FC208EB1}" srcOrd="0" destOrd="0" presId="urn:microsoft.com/office/officeart/2008/layout/LinedList"/>
    <dgm:cxn modelId="{CBFFC686-FE9B-4534-BAD1-5CF121C503CB}" type="presOf" srcId="{09CEC148-699B-454B-8888-47BA0128CAAE}" destId="{D251B297-9D20-4499-8F1C-0FD313BE8EE2}" srcOrd="0" destOrd="0" presId="urn:microsoft.com/office/officeart/2008/layout/LinedList"/>
    <dgm:cxn modelId="{C48713F4-2D3F-4FEC-B14F-EC6D571828E0}" srcId="{0CE054D3-FEFE-4CA5-A2B1-70B0BCC635A2}" destId="{D0ED0CB5-11C2-49D0-BBE7-461D3FA62AB6}" srcOrd="2" destOrd="0" parTransId="{4BBECD16-504B-4DB3-BBCB-FBBADDC9F01A}" sibTransId="{21E2F852-A5C4-4923-9FDE-9A4C2F9AD2FA}"/>
    <dgm:cxn modelId="{5DAFBDBF-596D-4078-A695-C682D023ED9F}" type="presParOf" srcId="{EC18A4F4-D2E5-490F-92BE-2349FC208EB1}" destId="{42812992-319A-4A02-8BF0-3DF69A0FE98E}" srcOrd="0" destOrd="0" presId="urn:microsoft.com/office/officeart/2008/layout/LinedList"/>
    <dgm:cxn modelId="{A134C859-3914-496F-AE70-4F92F3532630}" type="presParOf" srcId="{EC18A4F4-D2E5-490F-92BE-2349FC208EB1}" destId="{31EA4106-DD94-4796-A87B-6A0E7025EC2D}" srcOrd="1" destOrd="0" presId="urn:microsoft.com/office/officeart/2008/layout/LinedList"/>
    <dgm:cxn modelId="{2C35AF6D-B8EF-4760-8033-65D4A59696AE}" type="presParOf" srcId="{31EA4106-DD94-4796-A87B-6A0E7025EC2D}" destId="{D251B297-9D20-4499-8F1C-0FD313BE8EE2}" srcOrd="0" destOrd="0" presId="urn:microsoft.com/office/officeart/2008/layout/LinedList"/>
    <dgm:cxn modelId="{A2070106-A108-493E-AC4B-17E9AB9382C9}" type="presParOf" srcId="{31EA4106-DD94-4796-A87B-6A0E7025EC2D}" destId="{2243D94C-8813-462A-B7DC-E338E8C1F804}" srcOrd="1" destOrd="0" presId="urn:microsoft.com/office/officeart/2008/layout/LinedList"/>
    <dgm:cxn modelId="{14597E92-9748-4755-B87B-7DC16AECB56A}" type="presParOf" srcId="{EC18A4F4-D2E5-490F-92BE-2349FC208EB1}" destId="{D70BE46F-ED68-4671-BF18-E152B9BAB005}" srcOrd="2" destOrd="0" presId="urn:microsoft.com/office/officeart/2008/layout/LinedList"/>
    <dgm:cxn modelId="{F0DA2275-E985-4219-BFBF-960E0D7BA05B}" type="presParOf" srcId="{EC18A4F4-D2E5-490F-92BE-2349FC208EB1}" destId="{92A2FB7A-F198-41F2-8682-08446DCED9FA}" srcOrd="3" destOrd="0" presId="urn:microsoft.com/office/officeart/2008/layout/LinedList"/>
    <dgm:cxn modelId="{B70B7F1A-6775-4179-A2BA-FD64AE3B83DC}" type="presParOf" srcId="{92A2FB7A-F198-41F2-8682-08446DCED9FA}" destId="{1F5C9741-7DC8-4E77-B170-EFA30DD884E3}" srcOrd="0" destOrd="0" presId="urn:microsoft.com/office/officeart/2008/layout/LinedList"/>
    <dgm:cxn modelId="{AF1C8D4E-3984-45C4-AF09-0D2D256B408D}" type="presParOf" srcId="{92A2FB7A-F198-41F2-8682-08446DCED9FA}" destId="{31753ACE-C1B8-4420-97EE-A3E55E2AC1E7}" srcOrd="1" destOrd="0" presId="urn:microsoft.com/office/officeart/2008/layout/LinedList"/>
    <dgm:cxn modelId="{344BC780-89AF-4B0F-AA1B-BCC4F5B22FED}" type="presParOf" srcId="{EC18A4F4-D2E5-490F-92BE-2349FC208EB1}" destId="{C9116141-ABF8-47B1-AF39-C9AEF3B24FEF}" srcOrd="4" destOrd="0" presId="urn:microsoft.com/office/officeart/2008/layout/LinedList"/>
    <dgm:cxn modelId="{FF5E1D04-5D06-4BA9-A5BF-DD5F7EDACD9F}" type="presParOf" srcId="{EC18A4F4-D2E5-490F-92BE-2349FC208EB1}" destId="{2C9C4881-EDAD-45EB-A392-8C8CA564A095}" srcOrd="5" destOrd="0" presId="urn:microsoft.com/office/officeart/2008/layout/LinedList"/>
    <dgm:cxn modelId="{C65E32FB-851F-4A37-BEAD-8F5C4ED9541F}" type="presParOf" srcId="{2C9C4881-EDAD-45EB-A392-8C8CA564A095}" destId="{53926053-F318-4B6E-995C-80C6D0EB6DD9}" srcOrd="0" destOrd="0" presId="urn:microsoft.com/office/officeart/2008/layout/LinedList"/>
    <dgm:cxn modelId="{1AD73AD3-9A13-48A4-843D-D9334032F8A2}" type="presParOf" srcId="{2C9C4881-EDAD-45EB-A392-8C8CA564A095}" destId="{4676A351-362C-4FA5-8AF8-4C7A9EB125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EFFF73-415F-49B7-A109-06C43C37252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99687B2-1CFA-498C-9F44-CD74E7BE4274}">
      <dgm:prSet/>
      <dgm:spPr/>
      <dgm:t>
        <a:bodyPr/>
        <a:lstStyle/>
        <a:p>
          <a:r>
            <a:rPr lang="en-GB"/>
            <a:t>It is vital that NGOS consider the social and political impact of their actions </a:t>
          </a:r>
          <a:endParaRPr lang="en-US"/>
        </a:p>
      </dgm:t>
    </dgm:pt>
    <dgm:pt modelId="{D468FC76-3E0C-4E87-A14E-D089AE239320}" type="parTrans" cxnId="{1122F747-EDA5-44BD-B581-CC89F83A5C16}">
      <dgm:prSet/>
      <dgm:spPr/>
      <dgm:t>
        <a:bodyPr/>
        <a:lstStyle/>
        <a:p>
          <a:endParaRPr lang="en-US"/>
        </a:p>
      </dgm:t>
    </dgm:pt>
    <dgm:pt modelId="{8E9E5BD7-B972-4C4A-BC88-E6C074BC6054}" type="sibTrans" cxnId="{1122F747-EDA5-44BD-B581-CC89F83A5C16}">
      <dgm:prSet/>
      <dgm:spPr/>
      <dgm:t>
        <a:bodyPr/>
        <a:lstStyle/>
        <a:p>
          <a:endParaRPr lang="en-US"/>
        </a:p>
      </dgm:t>
    </dgm:pt>
    <dgm:pt modelId="{A7E214D4-D871-4388-A0EF-5D85378E68FF}">
      <dgm:prSet/>
      <dgm:spPr/>
      <dgm:t>
        <a:bodyPr/>
        <a:lstStyle/>
        <a:p>
          <a:r>
            <a:rPr lang="en-GB"/>
            <a:t>Well intentioned efforts can sometimes have harmful implications for recipient communities </a:t>
          </a:r>
          <a:endParaRPr lang="en-US"/>
        </a:p>
      </dgm:t>
    </dgm:pt>
    <dgm:pt modelId="{38F4C8C9-0FAD-4E2E-817E-CBB43A32BFFF}" type="parTrans" cxnId="{E36E9A6E-02BD-4DB9-9DEF-4758B1FC10EF}">
      <dgm:prSet/>
      <dgm:spPr/>
      <dgm:t>
        <a:bodyPr/>
        <a:lstStyle/>
        <a:p>
          <a:endParaRPr lang="en-US"/>
        </a:p>
      </dgm:t>
    </dgm:pt>
    <dgm:pt modelId="{92D8AD80-F877-41B4-B0AF-F3315D88E436}" type="sibTrans" cxnId="{E36E9A6E-02BD-4DB9-9DEF-4758B1FC10EF}">
      <dgm:prSet/>
      <dgm:spPr/>
      <dgm:t>
        <a:bodyPr/>
        <a:lstStyle/>
        <a:p>
          <a:endParaRPr lang="en-US"/>
        </a:p>
      </dgm:t>
    </dgm:pt>
    <dgm:pt modelId="{737C5C7B-C848-4568-8F61-FF2F0A23CF78}">
      <dgm:prSet/>
      <dgm:spPr/>
      <dgm:t>
        <a:bodyPr/>
        <a:lstStyle/>
        <a:p>
          <a:r>
            <a:rPr lang="en-GB"/>
            <a:t>NGO presence can sometimes exacerbate conflicts or encourage displaced people to remain in an area which then becomes more dangerous  </a:t>
          </a:r>
          <a:endParaRPr lang="en-US"/>
        </a:p>
      </dgm:t>
    </dgm:pt>
    <dgm:pt modelId="{32143A2E-38A1-4A37-96D3-B221BB7A3033}" type="parTrans" cxnId="{E5772A23-20DD-4DED-A18A-917FD570EE2A}">
      <dgm:prSet/>
      <dgm:spPr/>
      <dgm:t>
        <a:bodyPr/>
        <a:lstStyle/>
        <a:p>
          <a:endParaRPr lang="en-US"/>
        </a:p>
      </dgm:t>
    </dgm:pt>
    <dgm:pt modelId="{E511B4F4-39EA-4680-BCCA-85D5289CDC52}" type="sibTrans" cxnId="{E5772A23-20DD-4DED-A18A-917FD570EE2A}">
      <dgm:prSet/>
      <dgm:spPr/>
      <dgm:t>
        <a:bodyPr/>
        <a:lstStyle/>
        <a:p>
          <a:endParaRPr lang="en-US"/>
        </a:p>
      </dgm:t>
    </dgm:pt>
    <dgm:pt modelId="{79E17DB4-551F-4040-8C3D-FDBDCFEA8EFE}" type="pres">
      <dgm:prSet presAssocID="{C0EFFF73-415F-49B7-A109-06C43C37252C}" presName="vert0" presStyleCnt="0">
        <dgm:presLayoutVars>
          <dgm:dir/>
          <dgm:animOne val="branch"/>
          <dgm:animLvl val="lvl"/>
        </dgm:presLayoutVars>
      </dgm:prSet>
      <dgm:spPr/>
      <dgm:t>
        <a:bodyPr/>
        <a:lstStyle/>
        <a:p>
          <a:endParaRPr lang="en-US"/>
        </a:p>
      </dgm:t>
    </dgm:pt>
    <dgm:pt modelId="{97EB355F-F688-412B-9B02-0F09DAD1D513}" type="pres">
      <dgm:prSet presAssocID="{999687B2-1CFA-498C-9F44-CD74E7BE4274}" presName="thickLine" presStyleLbl="alignNode1" presStyleIdx="0" presStyleCnt="3"/>
      <dgm:spPr/>
    </dgm:pt>
    <dgm:pt modelId="{07E6A192-5ABD-499A-B4D4-50777CF31B0C}" type="pres">
      <dgm:prSet presAssocID="{999687B2-1CFA-498C-9F44-CD74E7BE4274}" presName="horz1" presStyleCnt="0"/>
      <dgm:spPr/>
    </dgm:pt>
    <dgm:pt modelId="{A6D5E6A4-E7C7-48F8-A37D-709E1770EF60}" type="pres">
      <dgm:prSet presAssocID="{999687B2-1CFA-498C-9F44-CD74E7BE4274}" presName="tx1" presStyleLbl="revTx" presStyleIdx="0" presStyleCnt="3"/>
      <dgm:spPr/>
      <dgm:t>
        <a:bodyPr/>
        <a:lstStyle/>
        <a:p>
          <a:endParaRPr lang="en-US"/>
        </a:p>
      </dgm:t>
    </dgm:pt>
    <dgm:pt modelId="{237E033F-57D7-49BE-80D2-D195347AF235}" type="pres">
      <dgm:prSet presAssocID="{999687B2-1CFA-498C-9F44-CD74E7BE4274}" presName="vert1" presStyleCnt="0"/>
      <dgm:spPr/>
    </dgm:pt>
    <dgm:pt modelId="{2FC93CB2-7DA6-4C3F-8574-DE2D1B26B5EB}" type="pres">
      <dgm:prSet presAssocID="{A7E214D4-D871-4388-A0EF-5D85378E68FF}" presName="thickLine" presStyleLbl="alignNode1" presStyleIdx="1" presStyleCnt="3"/>
      <dgm:spPr/>
    </dgm:pt>
    <dgm:pt modelId="{56325B8E-DB9C-47D8-86F9-E4C5F733AB81}" type="pres">
      <dgm:prSet presAssocID="{A7E214D4-D871-4388-A0EF-5D85378E68FF}" presName="horz1" presStyleCnt="0"/>
      <dgm:spPr/>
    </dgm:pt>
    <dgm:pt modelId="{80EE7E23-2A20-4071-9F8F-7585FD20ED48}" type="pres">
      <dgm:prSet presAssocID="{A7E214D4-D871-4388-A0EF-5D85378E68FF}" presName="tx1" presStyleLbl="revTx" presStyleIdx="1" presStyleCnt="3"/>
      <dgm:spPr/>
      <dgm:t>
        <a:bodyPr/>
        <a:lstStyle/>
        <a:p>
          <a:endParaRPr lang="en-US"/>
        </a:p>
      </dgm:t>
    </dgm:pt>
    <dgm:pt modelId="{FEF5A0A9-FF5E-4014-903C-CC9223F65E16}" type="pres">
      <dgm:prSet presAssocID="{A7E214D4-D871-4388-A0EF-5D85378E68FF}" presName="vert1" presStyleCnt="0"/>
      <dgm:spPr/>
    </dgm:pt>
    <dgm:pt modelId="{5BE712F5-4886-43A2-8876-EE8FBD3C8255}" type="pres">
      <dgm:prSet presAssocID="{737C5C7B-C848-4568-8F61-FF2F0A23CF78}" presName="thickLine" presStyleLbl="alignNode1" presStyleIdx="2" presStyleCnt="3"/>
      <dgm:spPr/>
    </dgm:pt>
    <dgm:pt modelId="{3CFEE3FF-0FD3-4D47-8BC4-1BB754EF6231}" type="pres">
      <dgm:prSet presAssocID="{737C5C7B-C848-4568-8F61-FF2F0A23CF78}" presName="horz1" presStyleCnt="0"/>
      <dgm:spPr/>
    </dgm:pt>
    <dgm:pt modelId="{3D5D3E33-B166-47BC-B99A-C26C571B20A9}" type="pres">
      <dgm:prSet presAssocID="{737C5C7B-C848-4568-8F61-FF2F0A23CF78}" presName="tx1" presStyleLbl="revTx" presStyleIdx="2" presStyleCnt="3"/>
      <dgm:spPr/>
      <dgm:t>
        <a:bodyPr/>
        <a:lstStyle/>
        <a:p>
          <a:endParaRPr lang="en-US"/>
        </a:p>
      </dgm:t>
    </dgm:pt>
    <dgm:pt modelId="{496D9A8B-6955-4EC8-A0DA-6C7E51762866}" type="pres">
      <dgm:prSet presAssocID="{737C5C7B-C848-4568-8F61-FF2F0A23CF78}" presName="vert1" presStyleCnt="0"/>
      <dgm:spPr/>
    </dgm:pt>
  </dgm:ptLst>
  <dgm:cxnLst>
    <dgm:cxn modelId="{AB55753C-9624-4878-9D5E-CC8A90F25009}" type="presOf" srcId="{999687B2-1CFA-498C-9F44-CD74E7BE4274}" destId="{A6D5E6A4-E7C7-48F8-A37D-709E1770EF60}" srcOrd="0" destOrd="0" presId="urn:microsoft.com/office/officeart/2008/layout/LinedList"/>
    <dgm:cxn modelId="{E5772A23-20DD-4DED-A18A-917FD570EE2A}" srcId="{C0EFFF73-415F-49B7-A109-06C43C37252C}" destId="{737C5C7B-C848-4568-8F61-FF2F0A23CF78}" srcOrd="2" destOrd="0" parTransId="{32143A2E-38A1-4A37-96D3-B221BB7A3033}" sibTransId="{E511B4F4-39EA-4680-BCCA-85D5289CDC52}"/>
    <dgm:cxn modelId="{B2F6CDB1-2FD2-4969-A472-52B7520E56BD}" type="presOf" srcId="{737C5C7B-C848-4568-8F61-FF2F0A23CF78}" destId="{3D5D3E33-B166-47BC-B99A-C26C571B20A9}" srcOrd="0" destOrd="0" presId="urn:microsoft.com/office/officeart/2008/layout/LinedList"/>
    <dgm:cxn modelId="{E36E9A6E-02BD-4DB9-9DEF-4758B1FC10EF}" srcId="{C0EFFF73-415F-49B7-A109-06C43C37252C}" destId="{A7E214D4-D871-4388-A0EF-5D85378E68FF}" srcOrd="1" destOrd="0" parTransId="{38F4C8C9-0FAD-4E2E-817E-CBB43A32BFFF}" sibTransId="{92D8AD80-F877-41B4-B0AF-F3315D88E436}"/>
    <dgm:cxn modelId="{309149D2-ED75-40F7-B132-A5A1740070C9}" type="presOf" srcId="{A7E214D4-D871-4388-A0EF-5D85378E68FF}" destId="{80EE7E23-2A20-4071-9F8F-7585FD20ED48}" srcOrd="0" destOrd="0" presId="urn:microsoft.com/office/officeart/2008/layout/LinedList"/>
    <dgm:cxn modelId="{7B3DEA4F-9C67-4888-8939-E8BD5CE25772}" type="presOf" srcId="{C0EFFF73-415F-49B7-A109-06C43C37252C}" destId="{79E17DB4-551F-4040-8C3D-FDBDCFEA8EFE}" srcOrd="0" destOrd="0" presId="urn:microsoft.com/office/officeart/2008/layout/LinedList"/>
    <dgm:cxn modelId="{1122F747-EDA5-44BD-B581-CC89F83A5C16}" srcId="{C0EFFF73-415F-49B7-A109-06C43C37252C}" destId="{999687B2-1CFA-498C-9F44-CD74E7BE4274}" srcOrd="0" destOrd="0" parTransId="{D468FC76-3E0C-4E87-A14E-D089AE239320}" sibTransId="{8E9E5BD7-B972-4C4A-BC88-E6C074BC6054}"/>
    <dgm:cxn modelId="{DC55EBCB-E21B-438A-B068-803D9C413A4E}" type="presParOf" srcId="{79E17DB4-551F-4040-8C3D-FDBDCFEA8EFE}" destId="{97EB355F-F688-412B-9B02-0F09DAD1D513}" srcOrd="0" destOrd="0" presId="urn:microsoft.com/office/officeart/2008/layout/LinedList"/>
    <dgm:cxn modelId="{4404201A-9B91-4AA4-8098-25F577181106}" type="presParOf" srcId="{79E17DB4-551F-4040-8C3D-FDBDCFEA8EFE}" destId="{07E6A192-5ABD-499A-B4D4-50777CF31B0C}" srcOrd="1" destOrd="0" presId="urn:microsoft.com/office/officeart/2008/layout/LinedList"/>
    <dgm:cxn modelId="{D98CB18E-8031-4E2F-A605-353C1F9176B9}" type="presParOf" srcId="{07E6A192-5ABD-499A-B4D4-50777CF31B0C}" destId="{A6D5E6A4-E7C7-48F8-A37D-709E1770EF60}" srcOrd="0" destOrd="0" presId="urn:microsoft.com/office/officeart/2008/layout/LinedList"/>
    <dgm:cxn modelId="{818B638A-46C6-4188-87FC-0362AD1C1D06}" type="presParOf" srcId="{07E6A192-5ABD-499A-B4D4-50777CF31B0C}" destId="{237E033F-57D7-49BE-80D2-D195347AF235}" srcOrd="1" destOrd="0" presId="urn:microsoft.com/office/officeart/2008/layout/LinedList"/>
    <dgm:cxn modelId="{729643EA-E336-4AFD-9042-F6308362266F}" type="presParOf" srcId="{79E17DB4-551F-4040-8C3D-FDBDCFEA8EFE}" destId="{2FC93CB2-7DA6-4C3F-8574-DE2D1B26B5EB}" srcOrd="2" destOrd="0" presId="urn:microsoft.com/office/officeart/2008/layout/LinedList"/>
    <dgm:cxn modelId="{93FC00ED-CCEF-4975-8D1C-E1B503258FBD}" type="presParOf" srcId="{79E17DB4-551F-4040-8C3D-FDBDCFEA8EFE}" destId="{56325B8E-DB9C-47D8-86F9-E4C5F733AB81}" srcOrd="3" destOrd="0" presId="urn:microsoft.com/office/officeart/2008/layout/LinedList"/>
    <dgm:cxn modelId="{87AB38DA-B378-4AA7-8DE9-D5C40411E117}" type="presParOf" srcId="{56325B8E-DB9C-47D8-86F9-E4C5F733AB81}" destId="{80EE7E23-2A20-4071-9F8F-7585FD20ED48}" srcOrd="0" destOrd="0" presId="urn:microsoft.com/office/officeart/2008/layout/LinedList"/>
    <dgm:cxn modelId="{2337A2E0-B822-4595-B64F-1FD9B33A9B43}" type="presParOf" srcId="{56325B8E-DB9C-47D8-86F9-E4C5F733AB81}" destId="{FEF5A0A9-FF5E-4014-903C-CC9223F65E16}" srcOrd="1" destOrd="0" presId="urn:microsoft.com/office/officeart/2008/layout/LinedList"/>
    <dgm:cxn modelId="{2A8E6A3C-46F4-4536-A29E-78AD6A4E118B}" type="presParOf" srcId="{79E17DB4-551F-4040-8C3D-FDBDCFEA8EFE}" destId="{5BE712F5-4886-43A2-8876-EE8FBD3C8255}" srcOrd="4" destOrd="0" presId="urn:microsoft.com/office/officeart/2008/layout/LinedList"/>
    <dgm:cxn modelId="{615CCDA2-C925-4B89-92F4-1D8A3F297411}" type="presParOf" srcId="{79E17DB4-551F-4040-8C3D-FDBDCFEA8EFE}" destId="{3CFEE3FF-0FD3-4D47-8BC4-1BB754EF6231}" srcOrd="5" destOrd="0" presId="urn:microsoft.com/office/officeart/2008/layout/LinedList"/>
    <dgm:cxn modelId="{BB199078-4380-4DE8-A86A-901BA59C9500}" type="presParOf" srcId="{3CFEE3FF-0FD3-4D47-8BC4-1BB754EF6231}" destId="{3D5D3E33-B166-47BC-B99A-C26C571B20A9}" srcOrd="0" destOrd="0" presId="urn:microsoft.com/office/officeart/2008/layout/LinedList"/>
    <dgm:cxn modelId="{0A874B82-24CA-470D-9F11-E08209698265}" type="presParOf" srcId="{3CFEE3FF-0FD3-4D47-8BC4-1BB754EF6231}" destId="{496D9A8B-6955-4EC8-A0DA-6C7E517628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867104-BD2C-4F86-BAE3-946EC00D063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B333E1F-9F74-48C7-A352-6A60F1C22BE8}">
      <dgm:prSet/>
      <dgm:spPr/>
      <dgm:t>
        <a:bodyPr/>
        <a:lstStyle/>
        <a:p>
          <a:r>
            <a:rPr lang="en-GB"/>
            <a:t>However a large number of NGOS manage to navigate these potentially volatile minefields well </a:t>
          </a:r>
          <a:endParaRPr lang="en-US"/>
        </a:p>
      </dgm:t>
    </dgm:pt>
    <dgm:pt modelId="{6327000F-4779-40AB-8B33-4FFBF2B770E0}" type="parTrans" cxnId="{4025DABD-C0B6-4DDF-B7BF-9F43EBBF3F27}">
      <dgm:prSet/>
      <dgm:spPr/>
      <dgm:t>
        <a:bodyPr/>
        <a:lstStyle/>
        <a:p>
          <a:endParaRPr lang="en-US"/>
        </a:p>
      </dgm:t>
    </dgm:pt>
    <dgm:pt modelId="{817D38D7-3B69-4B1B-AE68-0858430EA58A}" type="sibTrans" cxnId="{4025DABD-C0B6-4DDF-B7BF-9F43EBBF3F27}">
      <dgm:prSet/>
      <dgm:spPr/>
      <dgm:t>
        <a:bodyPr/>
        <a:lstStyle/>
        <a:p>
          <a:endParaRPr lang="en-US"/>
        </a:p>
      </dgm:t>
    </dgm:pt>
    <dgm:pt modelId="{8C915C02-857E-4D5F-A49F-E21216B17E3F}">
      <dgm:prSet/>
      <dgm:spPr/>
      <dgm:t>
        <a:bodyPr/>
        <a:lstStyle/>
        <a:p>
          <a:r>
            <a:rPr lang="en-GB"/>
            <a:t>Many have worked in communities for long periods of times </a:t>
          </a:r>
          <a:endParaRPr lang="en-US"/>
        </a:p>
      </dgm:t>
    </dgm:pt>
    <dgm:pt modelId="{4C57D99E-0FE5-456F-BD7A-F0E077EA4392}" type="parTrans" cxnId="{AD8E4786-3276-47F0-9A67-48252DD4781C}">
      <dgm:prSet/>
      <dgm:spPr/>
      <dgm:t>
        <a:bodyPr/>
        <a:lstStyle/>
        <a:p>
          <a:endParaRPr lang="en-US"/>
        </a:p>
      </dgm:t>
    </dgm:pt>
    <dgm:pt modelId="{58C60BCC-3E27-414E-99E2-CB78C12C4F9B}" type="sibTrans" cxnId="{AD8E4786-3276-47F0-9A67-48252DD4781C}">
      <dgm:prSet/>
      <dgm:spPr/>
      <dgm:t>
        <a:bodyPr/>
        <a:lstStyle/>
        <a:p>
          <a:endParaRPr lang="en-US"/>
        </a:p>
      </dgm:t>
    </dgm:pt>
    <dgm:pt modelId="{593D5979-B26D-48BB-8381-7DEDC49EA47B}">
      <dgm:prSet/>
      <dgm:spPr/>
      <dgm:t>
        <a:bodyPr/>
        <a:lstStyle/>
        <a:p>
          <a:r>
            <a:rPr lang="en-GB"/>
            <a:t>They have built strong relationships </a:t>
          </a:r>
          <a:endParaRPr lang="en-US"/>
        </a:p>
      </dgm:t>
    </dgm:pt>
    <dgm:pt modelId="{2A755D93-D6B3-4175-BE0F-BD595B82A2BF}" type="parTrans" cxnId="{B75CA14E-94D5-4142-8A98-7E947176E8B1}">
      <dgm:prSet/>
      <dgm:spPr/>
      <dgm:t>
        <a:bodyPr/>
        <a:lstStyle/>
        <a:p>
          <a:endParaRPr lang="en-US"/>
        </a:p>
      </dgm:t>
    </dgm:pt>
    <dgm:pt modelId="{3D592DA1-1CD6-4A97-825E-6930CD7B3E15}" type="sibTrans" cxnId="{B75CA14E-94D5-4142-8A98-7E947176E8B1}">
      <dgm:prSet/>
      <dgm:spPr/>
      <dgm:t>
        <a:bodyPr/>
        <a:lstStyle/>
        <a:p>
          <a:endParaRPr lang="en-US"/>
        </a:p>
      </dgm:t>
    </dgm:pt>
    <dgm:pt modelId="{7A13B14A-0586-4826-A576-16EBBB295886}">
      <dgm:prSet/>
      <dgm:spPr/>
      <dgm:t>
        <a:bodyPr/>
        <a:lstStyle/>
        <a:p>
          <a:r>
            <a:rPr lang="en-GB"/>
            <a:t>NGOs can also provide a link between communities and international development organisations</a:t>
          </a:r>
          <a:endParaRPr lang="en-US"/>
        </a:p>
      </dgm:t>
    </dgm:pt>
    <dgm:pt modelId="{8AFBF3AD-98F1-4762-8D72-FCE42936B7E5}" type="parTrans" cxnId="{3CE4D51F-822B-410D-8CC4-1CD6222D3D1B}">
      <dgm:prSet/>
      <dgm:spPr/>
      <dgm:t>
        <a:bodyPr/>
        <a:lstStyle/>
        <a:p>
          <a:endParaRPr lang="en-US"/>
        </a:p>
      </dgm:t>
    </dgm:pt>
    <dgm:pt modelId="{AAD0125F-71B9-4378-A74F-557FB2C0B46F}" type="sibTrans" cxnId="{3CE4D51F-822B-410D-8CC4-1CD6222D3D1B}">
      <dgm:prSet/>
      <dgm:spPr/>
      <dgm:t>
        <a:bodyPr/>
        <a:lstStyle/>
        <a:p>
          <a:endParaRPr lang="en-US"/>
        </a:p>
      </dgm:t>
    </dgm:pt>
    <dgm:pt modelId="{A784AB27-555D-4567-9E62-33314E38DC51}">
      <dgm:prSet/>
      <dgm:spPr/>
      <dgm:t>
        <a:bodyPr/>
        <a:lstStyle/>
        <a:p>
          <a:r>
            <a:rPr lang="en-GB"/>
            <a:t>Jacobsen (2014) </a:t>
          </a:r>
          <a:endParaRPr lang="en-US"/>
        </a:p>
      </dgm:t>
    </dgm:pt>
    <dgm:pt modelId="{B44B75BB-A370-4536-9470-F1D658396B20}" type="parTrans" cxnId="{85E5ABCB-2C36-4EC5-91D1-E97718400F65}">
      <dgm:prSet/>
      <dgm:spPr/>
      <dgm:t>
        <a:bodyPr/>
        <a:lstStyle/>
        <a:p>
          <a:endParaRPr lang="en-US"/>
        </a:p>
      </dgm:t>
    </dgm:pt>
    <dgm:pt modelId="{6A0008A6-69B5-4AE3-A47C-4F73B6F8F398}" type="sibTrans" cxnId="{85E5ABCB-2C36-4EC5-91D1-E97718400F65}">
      <dgm:prSet/>
      <dgm:spPr/>
      <dgm:t>
        <a:bodyPr/>
        <a:lstStyle/>
        <a:p>
          <a:endParaRPr lang="en-US"/>
        </a:p>
      </dgm:t>
    </dgm:pt>
    <dgm:pt modelId="{BE178E38-121D-4B76-85D8-2527BC368D67}" type="pres">
      <dgm:prSet presAssocID="{87867104-BD2C-4F86-BAE3-946EC00D063B}" presName="vert0" presStyleCnt="0">
        <dgm:presLayoutVars>
          <dgm:dir/>
          <dgm:animOne val="branch"/>
          <dgm:animLvl val="lvl"/>
        </dgm:presLayoutVars>
      </dgm:prSet>
      <dgm:spPr/>
      <dgm:t>
        <a:bodyPr/>
        <a:lstStyle/>
        <a:p>
          <a:endParaRPr lang="en-US"/>
        </a:p>
      </dgm:t>
    </dgm:pt>
    <dgm:pt modelId="{EEFD86B8-6C33-495F-954D-E090DE2378B5}" type="pres">
      <dgm:prSet presAssocID="{4B333E1F-9F74-48C7-A352-6A60F1C22BE8}" presName="thickLine" presStyleLbl="alignNode1" presStyleIdx="0" presStyleCnt="5"/>
      <dgm:spPr/>
    </dgm:pt>
    <dgm:pt modelId="{C84F3D9F-57A9-4245-8662-661F3ED3E500}" type="pres">
      <dgm:prSet presAssocID="{4B333E1F-9F74-48C7-A352-6A60F1C22BE8}" presName="horz1" presStyleCnt="0"/>
      <dgm:spPr/>
    </dgm:pt>
    <dgm:pt modelId="{28911A72-46BC-47E1-819C-721250FD3530}" type="pres">
      <dgm:prSet presAssocID="{4B333E1F-9F74-48C7-A352-6A60F1C22BE8}" presName="tx1" presStyleLbl="revTx" presStyleIdx="0" presStyleCnt="5"/>
      <dgm:spPr/>
      <dgm:t>
        <a:bodyPr/>
        <a:lstStyle/>
        <a:p>
          <a:endParaRPr lang="en-US"/>
        </a:p>
      </dgm:t>
    </dgm:pt>
    <dgm:pt modelId="{923DE6F8-6EE7-4F19-843A-D2222BD180D2}" type="pres">
      <dgm:prSet presAssocID="{4B333E1F-9F74-48C7-A352-6A60F1C22BE8}" presName="vert1" presStyleCnt="0"/>
      <dgm:spPr/>
    </dgm:pt>
    <dgm:pt modelId="{2B7D4704-245C-4396-A518-2090C13D2978}" type="pres">
      <dgm:prSet presAssocID="{8C915C02-857E-4D5F-A49F-E21216B17E3F}" presName="thickLine" presStyleLbl="alignNode1" presStyleIdx="1" presStyleCnt="5"/>
      <dgm:spPr/>
    </dgm:pt>
    <dgm:pt modelId="{06F8BA58-EC82-4BFA-ACCD-9EA05EEE06FC}" type="pres">
      <dgm:prSet presAssocID="{8C915C02-857E-4D5F-A49F-E21216B17E3F}" presName="horz1" presStyleCnt="0"/>
      <dgm:spPr/>
    </dgm:pt>
    <dgm:pt modelId="{E850EF5E-BAC9-464C-81C2-85701281A14B}" type="pres">
      <dgm:prSet presAssocID="{8C915C02-857E-4D5F-A49F-E21216B17E3F}" presName="tx1" presStyleLbl="revTx" presStyleIdx="1" presStyleCnt="5"/>
      <dgm:spPr/>
      <dgm:t>
        <a:bodyPr/>
        <a:lstStyle/>
        <a:p>
          <a:endParaRPr lang="en-US"/>
        </a:p>
      </dgm:t>
    </dgm:pt>
    <dgm:pt modelId="{FF7DD6B7-CA35-4695-8726-734735DB1479}" type="pres">
      <dgm:prSet presAssocID="{8C915C02-857E-4D5F-A49F-E21216B17E3F}" presName="vert1" presStyleCnt="0"/>
      <dgm:spPr/>
    </dgm:pt>
    <dgm:pt modelId="{3FC67F4F-29D6-452E-9A83-E9D0C9390953}" type="pres">
      <dgm:prSet presAssocID="{593D5979-B26D-48BB-8381-7DEDC49EA47B}" presName="thickLine" presStyleLbl="alignNode1" presStyleIdx="2" presStyleCnt="5"/>
      <dgm:spPr/>
    </dgm:pt>
    <dgm:pt modelId="{03BE7B85-0095-4F21-A985-424EBAFA5BA1}" type="pres">
      <dgm:prSet presAssocID="{593D5979-B26D-48BB-8381-7DEDC49EA47B}" presName="horz1" presStyleCnt="0"/>
      <dgm:spPr/>
    </dgm:pt>
    <dgm:pt modelId="{6C06731C-E0DC-4F02-826B-8ACCEE8887AD}" type="pres">
      <dgm:prSet presAssocID="{593D5979-B26D-48BB-8381-7DEDC49EA47B}" presName="tx1" presStyleLbl="revTx" presStyleIdx="2" presStyleCnt="5"/>
      <dgm:spPr/>
      <dgm:t>
        <a:bodyPr/>
        <a:lstStyle/>
        <a:p>
          <a:endParaRPr lang="en-US"/>
        </a:p>
      </dgm:t>
    </dgm:pt>
    <dgm:pt modelId="{57171E1E-ADAB-4298-B349-A47D07C6305F}" type="pres">
      <dgm:prSet presAssocID="{593D5979-B26D-48BB-8381-7DEDC49EA47B}" presName="vert1" presStyleCnt="0"/>
      <dgm:spPr/>
    </dgm:pt>
    <dgm:pt modelId="{03A41047-563A-4923-9237-6953676C50C9}" type="pres">
      <dgm:prSet presAssocID="{7A13B14A-0586-4826-A576-16EBBB295886}" presName="thickLine" presStyleLbl="alignNode1" presStyleIdx="3" presStyleCnt="5"/>
      <dgm:spPr/>
    </dgm:pt>
    <dgm:pt modelId="{0BC5CA26-D56F-4B0C-B472-F963E362CED8}" type="pres">
      <dgm:prSet presAssocID="{7A13B14A-0586-4826-A576-16EBBB295886}" presName="horz1" presStyleCnt="0"/>
      <dgm:spPr/>
    </dgm:pt>
    <dgm:pt modelId="{17B4402B-B1D4-4B7C-9399-38E5291FFD1E}" type="pres">
      <dgm:prSet presAssocID="{7A13B14A-0586-4826-A576-16EBBB295886}" presName="tx1" presStyleLbl="revTx" presStyleIdx="3" presStyleCnt="5"/>
      <dgm:spPr/>
      <dgm:t>
        <a:bodyPr/>
        <a:lstStyle/>
        <a:p>
          <a:endParaRPr lang="en-US"/>
        </a:p>
      </dgm:t>
    </dgm:pt>
    <dgm:pt modelId="{912005F9-2EB2-49A0-817B-25B140B655CE}" type="pres">
      <dgm:prSet presAssocID="{7A13B14A-0586-4826-A576-16EBBB295886}" presName="vert1" presStyleCnt="0"/>
      <dgm:spPr/>
    </dgm:pt>
    <dgm:pt modelId="{C876306D-3F80-4157-83C0-AE69366E8FB4}" type="pres">
      <dgm:prSet presAssocID="{A784AB27-555D-4567-9E62-33314E38DC51}" presName="thickLine" presStyleLbl="alignNode1" presStyleIdx="4" presStyleCnt="5"/>
      <dgm:spPr/>
    </dgm:pt>
    <dgm:pt modelId="{1C862A06-9488-4856-998A-24211BA75ADD}" type="pres">
      <dgm:prSet presAssocID="{A784AB27-555D-4567-9E62-33314E38DC51}" presName="horz1" presStyleCnt="0"/>
      <dgm:spPr/>
    </dgm:pt>
    <dgm:pt modelId="{8AF9FDE7-8428-411A-8E01-27BFF1F94D21}" type="pres">
      <dgm:prSet presAssocID="{A784AB27-555D-4567-9E62-33314E38DC51}" presName="tx1" presStyleLbl="revTx" presStyleIdx="4" presStyleCnt="5"/>
      <dgm:spPr/>
      <dgm:t>
        <a:bodyPr/>
        <a:lstStyle/>
        <a:p>
          <a:endParaRPr lang="en-US"/>
        </a:p>
      </dgm:t>
    </dgm:pt>
    <dgm:pt modelId="{D1AE459A-976B-4F0B-9A7F-80045576DAA0}" type="pres">
      <dgm:prSet presAssocID="{A784AB27-555D-4567-9E62-33314E38DC51}" presName="vert1" presStyleCnt="0"/>
      <dgm:spPr/>
    </dgm:pt>
  </dgm:ptLst>
  <dgm:cxnLst>
    <dgm:cxn modelId="{D109BD2C-57C0-4477-B138-C0D2D73B45EC}" type="presOf" srcId="{4B333E1F-9F74-48C7-A352-6A60F1C22BE8}" destId="{28911A72-46BC-47E1-819C-721250FD3530}" srcOrd="0" destOrd="0" presId="urn:microsoft.com/office/officeart/2008/layout/LinedList"/>
    <dgm:cxn modelId="{85E5ABCB-2C36-4EC5-91D1-E97718400F65}" srcId="{87867104-BD2C-4F86-BAE3-946EC00D063B}" destId="{A784AB27-555D-4567-9E62-33314E38DC51}" srcOrd="4" destOrd="0" parTransId="{B44B75BB-A370-4536-9470-F1D658396B20}" sibTransId="{6A0008A6-69B5-4AE3-A47C-4F73B6F8F398}"/>
    <dgm:cxn modelId="{5CBD5B86-8AF6-4372-BDC8-511A6AC79209}" type="presOf" srcId="{593D5979-B26D-48BB-8381-7DEDC49EA47B}" destId="{6C06731C-E0DC-4F02-826B-8ACCEE8887AD}" srcOrd="0" destOrd="0" presId="urn:microsoft.com/office/officeart/2008/layout/LinedList"/>
    <dgm:cxn modelId="{318BF09F-31F5-426A-B2A0-2918964C7F56}" type="presOf" srcId="{7A13B14A-0586-4826-A576-16EBBB295886}" destId="{17B4402B-B1D4-4B7C-9399-38E5291FFD1E}" srcOrd="0" destOrd="0" presId="urn:microsoft.com/office/officeart/2008/layout/LinedList"/>
    <dgm:cxn modelId="{0EB06CA2-B151-4616-AA2D-0855A5120253}" type="presOf" srcId="{8C915C02-857E-4D5F-A49F-E21216B17E3F}" destId="{E850EF5E-BAC9-464C-81C2-85701281A14B}" srcOrd="0" destOrd="0" presId="urn:microsoft.com/office/officeart/2008/layout/LinedList"/>
    <dgm:cxn modelId="{4025DABD-C0B6-4DDF-B7BF-9F43EBBF3F27}" srcId="{87867104-BD2C-4F86-BAE3-946EC00D063B}" destId="{4B333E1F-9F74-48C7-A352-6A60F1C22BE8}" srcOrd="0" destOrd="0" parTransId="{6327000F-4779-40AB-8B33-4FFBF2B770E0}" sibTransId="{817D38D7-3B69-4B1B-AE68-0858430EA58A}"/>
    <dgm:cxn modelId="{AD8E4786-3276-47F0-9A67-48252DD4781C}" srcId="{87867104-BD2C-4F86-BAE3-946EC00D063B}" destId="{8C915C02-857E-4D5F-A49F-E21216B17E3F}" srcOrd="1" destOrd="0" parTransId="{4C57D99E-0FE5-456F-BD7A-F0E077EA4392}" sibTransId="{58C60BCC-3E27-414E-99E2-CB78C12C4F9B}"/>
    <dgm:cxn modelId="{B75CA14E-94D5-4142-8A98-7E947176E8B1}" srcId="{87867104-BD2C-4F86-BAE3-946EC00D063B}" destId="{593D5979-B26D-48BB-8381-7DEDC49EA47B}" srcOrd="2" destOrd="0" parTransId="{2A755D93-D6B3-4175-BE0F-BD595B82A2BF}" sibTransId="{3D592DA1-1CD6-4A97-825E-6930CD7B3E15}"/>
    <dgm:cxn modelId="{3CE4D51F-822B-410D-8CC4-1CD6222D3D1B}" srcId="{87867104-BD2C-4F86-BAE3-946EC00D063B}" destId="{7A13B14A-0586-4826-A576-16EBBB295886}" srcOrd="3" destOrd="0" parTransId="{8AFBF3AD-98F1-4762-8D72-FCE42936B7E5}" sibTransId="{AAD0125F-71B9-4378-A74F-557FB2C0B46F}"/>
    <dgm:cxn modelId="{A2AE2212-C3A1-426B-A9A2-BC600102BDE2}" type="presOf" srcId="{A784AB27-555D-4567-9E62-33314E38DC51}" destId="{8AF9FDE7-8428-411A-8E01-27BFF1F94D21}" srcOrd="0" destOrd="0" presId="urn:microsoft.com/office/officeart/2008/layout/LinedList"/>
    <dgm:cxn modelId="{571CA129-D742-4D5F-93E8-0FEFBC77CE59}" type="presOf" srcId="{87867104-BD2C-4F86-BAE3-946EC00D063B}" destId="{BE178E38-121D-4B76-85D8-2527BC368D67}" srcOrd="0" destOrd="0" presId="urn:microsoft.com/office/officeart/2008/layout/LinedList"/>
    <dgm:cxn modelId="{A4318272-2F55-4EBA-9710-828E8266BA7D}" type="presParOf" srcId="{BE178E38-121D-4B76-85D8-2527BC368D67}" destId="{EEFD86B8-6C33-495F-954D-E090DE2378B5}" srcOrd="0" destOrd="0" presId="urn:microsoft.com/office/officeart/2008/layout/LinedList"/>
    <dgm:cxn modelId="{690A63DD-7028-4882-A876-CB2033ADA73C}" type="presParOf" srcId="{BE178E38-121D-4B76-85D8-2527BC368D67}" destId="{C84F3D9F-57A9-4245-8662-661F3ED3E500}" srcOrd="1" destOrd="0" presId="urn:microsoft.com/office/officeart/2008/layout/LinedList"/>
    <dgm:cxn modelId="{A17300E2-1821-4594-BB30-47409B85383E}" type="presParOf" srcId="{C84F3D9F-57A9-4245-8662-661F3ED3E500}" destId="{28911A72-46BC-47E1-819C-721250FD3530}" srcOrd="0" destOrd="0" presId="urn:microsoft.com/office/officeart/2008/layout/LinedList"/>
    <dgm:cxn modelId="{656E062D-8CA6-4010-A89E-EF5279A0E9D1}" type="presParOf" srcId="{C84F3D9F-57A9-4245-8662-661F3ED3E500}" destId="{923DE6F8-6EE7-4F19-843A-D2222BD180D2}" srcOrd="1" destOrd="0" presId="urn:microsoft.com/office/officeart/2008/layout/LinedList"/>
    <dgm:cxn modelId="{4979B9E6-F87E-4CFB-8F8F-70910F236DA8}" type="presParOf" srcId="{BE178E38-121D-4B76-85D8-2527BC368D67}" destId="{2B7D4704-245C-4396-A518-2090C13D2978}" srcOrd="2" destOrd="0" presId="urn:microsoft.com/office/officeart/2008/layout/LinedList"/>
    <dgm:cxn modelId="{5C4C27BB-D693-4EAF-8232-05D3D45AFEBF}" type="presParOf" srcId="{BE178E38-121D-4B76-85D8-2527BC368D67}" destId="{06F8BA58-EC82-4BFA-ACCD-9EA05EEE06FC}" srcOrd="3" destOrd="0" presId="urn:microsoft.com/office/officeart/2008/layout/LinedList"/>
    <dgm:cxn modelId="{B1A940EB-406E-473E-8302-2F9C382CB426}" type="presParOf" srcId="{06F8BA58-EC82-4BFA-ACCD-9EA05EEE06FC}" destId="{E850EF5E-BAC9-464C-81C2-85701281A14B}" srcOrd="0" destOrd="0" presId="urn:microsoft.com/office/officeart/2008/layout/LinedList"/>
    <dgm:cxn modelId="{9C7E8A60-CF8C-4D12-81E1-27FCF11FEE72}" type="presParOf" srcId="{06F8BA58-EC82-4BFA-ACCD-9EA05EEE06FC}" destId="{FF7DD6B7-CA35-4695-8726-734735DB1479}" srcOrd="1" destOrd="0" presId="urn:microsoft.com/office/officeart/2008/layout/LinedList"/>
    <dgm:cxn modelId="{5761A9C6-AD28-4A41-AAA3-D13BAEB4EF58}" type="presParOf" srcId="{BE178E38-121D-4B76-85D8-2527BC368D67}" destId="{3FC67F4F-29D6-452E-9A83-E9D0C9390953}" srcOrd="4" destOrd="0" presId="urn:microsoft.com/office/officeart/2008/layout/LinedList"/>
    <dgm:cxn modelId="{13E07B5B-323B-4906-B060-30CAE7E29102}" type="presParOf" srcId="{BE178E38-121D-4B76-85D8-2527BC368D67}" destId="{03BE7B85-0095-4F21-A985-424EBAFA5BA1}" srcOrd="5" destOrd="0" presId="urn:microsoft.com/office/officeart/2008/layout/LinedList"/>
    <dgm:cxn modelId="{594721DB-3D6E-4530-96DF-DBDBA34FACE8}" type="presParOf" srcId="{03BE7B85-0095-4F21-A985-424EBAFA5BA1}" destId="{6C06731C-E0DC-4F02-826B-8ACCEE8887AD}" srcOrd="0" destOrd="0" presId="urn:microsoft.com/office/officeart/2008/layout/LinedList"/>
    <dgm:cxn modelId="{6AA4FC40-1C9D-4D8D-8389-014941BDF1E5}" type="presParOf" srcId="{03BE7B85-0095-4F21-A985-424EBAFA5BA1}" destId="{57171E1E-ADAB-4298-B349-A47D07C6305F}" srcOrd="1" destOrd="0" presId="urn:microsoft.com/office/officeart/2008/layout/LinedList"/>
    <dgm:cxn modelId="{71E0F3F7-6686-43AF-8314-083B5E873B6E}" type="presParOf" srcId="{BE178E38-121D-4B76-85D8-2527BC368D67}" destId="{03A41047-563A-4923-9237-6953676C50C9}" srcOrd="6" destOrd="0" presId="urn:microsoft.com/office/officeart/2008/layout/LinedList"/>
    <dgm:cxn modelId="{0A465BFB-36AF-475F-BD1F-42A2F9260F1A}" type="presParOf" srcId="{BE178E38-121D-4B76-85D8-2527BC368D67}" destId="{0BC5CA26-D56F-4B0C-B472-F963E362CED8}" srcOrd="7" destOrd="0" presId="urn:microsoft.com/office/officeart/2008/layout/LinedList"/>
    <dgm:cxn modelId="{0B9806CF-1EC2-4F66-9BCA-EB8237BD5B3A}" type="presParOf" srcId="{0BC5CA26-D56F-4B0C-B472-F963E362CED8}" destId="{17B4402B-B1D4-4B7C-9399-38E5291FFD1E}" srcOrd="0" destOrd="0" presId="urn:microsoft.com/office/officeart/2008/layout/LinedList"/>
    <dgm:cxn modelId="{3B5ABBCF-E0BC-450D-B2A5-2520E3301886}" type="presParOf" srcId="{0BC5CA26-D56F-4B0C-B472-F963E362CED8}" destId="{912005F9-2EB2-49A0-817B-25B140B655CE}" srcOrd="1" destOrd="0" presId="urn:microsoft.com/office/officeart/2008/layout/LinedList"/>
    <dgm:cxn modelId="{D90DC5F2-F119-43F9-8AD6-7C3C9C333537}" type="presParOf" srcId="{BE178E38-121D-4B76-85D8-2527BC368D67}" destId="{C876306D-3F80-4157-83C0-AE69366E8FB4}" srcOrd="8" destOrd="0" presId="urn:microsoft.com/office/officeart/2008/layout/LinedList"/>
    <dgm:cxn modelId="{B464EB5D-2E4A-4DEE-BD3F-3CABF719388F}" type="presParOf" srcId="{BE178E38-121D-4B76-85D8-2527BC368D67}" destId="{1C862A06-9488-4856-998A-24211BA75ADD}" srcOrd="9" destOrd="0" presId="urn:microsoft.com/office/officeart/2008/layout/LinedList"/>
    <dgm:cxn modelId="{37F8F9A5-641E-4D59-9C3F-557B6CEACB1B}" type="presParOf" srcId="{1C862A06-9488-4856-998A-24211BA75ADD}" destId="{8AF9FDE7-8428-411A-8E01-27BFF1F94D21}" srcOrd="0" destOrd="0" presId="urn:microsoft.com/office/officeart/2008/layout/LinedList"/>
    <dgm:cxn modelId="{DB03237D-2C2D-4F25-90F8-AA0C1D6EA4A6}" type="presParOf" srcId="{1C862A06-9488-4856-998A-24211BA75ADD}" destId="{D1AE459A-976B-4F0B-9A7F-80045576DAA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03CDFC-1113-4B03-8F50-8D74C841304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E25C50-2E77-44F3-A4E8-5AE943AEEA90}">
      <dgm:prSet/>
      <dgm:spPr/>
      <dgm:t>
        <a:bodyPr/>
        <a:lstStyle/>
        <a:p>
          <a:r>
            <a:rPr lang="en-US" b="1"/>
            <a:t>Think Tanks and Universities</a:t>
          </a:r>
          <a:endParaRPr lang="en-US"/>
        </a:p>
      </dgm:t>
    </dgm:pt>
    <dgm:pt modelId="{1444E31F-776B-47BC-893A-C31FF282C92D}" type="parTrans" cxnId="{60ED53ED-6AE6-412D-8CC3-26300929DC58}">
      <dgm:prSet/>
      <dgm:spPr/>
      <dgm:t>
        <a:bodyPr/>
        <a:lstStyle/>
        <a:p>
          <a:endParaRPr lang="en-US"/>
        </a:p>
      </dgm:t>
    </dgm:pt>
    <dgm:pt modelId="{94FF34BD-E4CA-43AF-BBF2-5967F1A622AD}" type="sibTrans" cxnId="{60ED53ED-6AE6-412D-8CC3-26300929DC58}">
      <dgm:prSet/>
      <dgm:spPr/>
      <dgm:t>
        <a:bodyPr/>
        <a:lstStyle/>
        <a:p>
          <a:endParaRPr lang="en-US"/>
        </a:p>
      </dgm:t>
    </dgm:pt>
    <dgm:pt modelId="{18D7CBC3-DEAC-443B-BE61-050D8152EA9E}">
      <dgm:prSet/>
      <dgm:spPr/>
      <dgm:t>
        <a:bodyPr/>
        <a:lstStyle/>
        <a:p>
          <a:r>
            <a:rPr lang="en-US"/>
            <a:t>Think tanks focus on generating knowledge on key issues; e.g., Center for Global Development or the Results for Development Institute</a:t>
          </a:r>
        </a:p>
      </dgm:t>
    </dgm:pt>
    <dgm:pt modelId="{A235F5D0-273A-4794-8658-01D9B7B77E8B}" type="parTrans" cxnId="{515F64BD-2649-4C19-A920-09144B83E44A}">
      <dgm:prSet/>
      <dgm:spPr/>
      <dgm:t>
        <a:bodyPr/>
        <a:lstStyle/>
        <a:p>
          <a:endParaRPr lang="en-US"/>
        </a:p>
      </dgm:t>
    </dgm:pt>
    <dgm:pt modelId="{17FE51D8-C53A-46A6-8749-9C5B8A48E4B8}" type="sibTrans" cxnId="{515F64BD-2649-4C19-A920-09144B83E44A}">
      <dgm:prSet/>
      <dgm:spPr/>
      <dgm:t>
        <a:bodyPr/>
        <a:lstStyle/>
        <a:p>
          <a:endParaRPr lang="en-US"/>
        </a:p>
      </dgm:t>
    </dgm:pt>
    <dgm:pt modelId="{E8A73FFB-32DA-4E0E-AB63-1086393BC5B1}">
      <dgm:prSet/>
      <dgm:spPr/>
      <dgm:t>
        <a:bodyPr/>
        <a:lstStyle/>
        <a:p>
          <a:r>
            <a:rPr lang="en-US"/>
            <a:t>Many universities have become involved in teaching, research, and practice on global health issues and often create institutes or centers to bring researchers together; e.g., Yale Institute for Global Health</a:t>
          </a:r>
        </a:p>
      </dgm:t>
    </dgm:pt>
    <dgm:pt modelId="{EC3CAD90-D088-46E5-9CB3-7633280F9386}" type="parTrans" cxnId="{8E88F9BE-5342-435A-9689-6C3818980D23}">
      <dgm:prSet/>
      <dgm:spPr/>
      <dgm:t>
        <a:bodyPr/>
        <a:lstStyle/>
        <a:p>
          <a:endParaRPr lang="en-US"/>
        </a:p>
      </dgm:t>
    </dgm:pt>
    <dgm:pt modelId="{B8870359-170C-4248-851C-7394BE0E6B30}" type="sibTrans" cxnId="{8E88F9BE-5342-435A-9689-6C3818980D23}">
      <dgm:prSet/>
      <dgm:spPr/>
      <dgm:t>
        <a:bodyPr/>
        <a:lstStyle/>
        <a:p>
          <a:endParaRPr lang="en-US"/>
        </a:p>
      </dgm:t>
    </dgm:pt>
    <dgm:pt modelId="{E92F8B6C-A65A-4630-A512-338DA12A04B1}" type="pres">
      <dgm:prSet presAssocID="{0F03CDFC-1113-4B03-8F50-8D74C8413048}" presName="root" presStyleCnt="0">
        <dgm:presLayoutVars>
          <dgm:dir/>
          <dgm:resizeHandles val="exact"/>
        </dgm:presLayoutVars>
      </dgm:prSet>
      <dgm:spPr/>
      <dgm:t>
        <a:bodyPr/>
        <a:lstStyle/>
        <a:p>
          <a:endParaRPr lang="en-US"/>
        </a:p>
      </dgm:t>
    </dgm:pt>
    <dgm:pt modelId="{0514C74C-8D00-48DF-9311-821ECA2A863A}" type="pres">
      <dgm:prSet presAssocID="{EBE25C50-2E77-44F3-A4E8-5AE943AEEA90}" presName="compNode" presStyleCnt="0"/>
      <dgm:spPr/>
    </dgm:pt>
    <dgm:pt modelId="{D1CE1A50-36A8-4AA2-AEB6-A3D94C5FB9FF}" type="pres">
      <dgm:prSet presAssocID="{EBE25C50-2E77-44F3-A4E8-5AE943AEEA90}" presName="bgRect" presStyleLbl="bgShp" presStyleIdx="0" presStyleCnt="3"/>
      <dgm:spPr/>
    </dgm:pt>
    <dgm:pt modelId="{22678822-43A9-4E69-86BD-711F92960349}" type="pres">
      <dgm:prSet presAssocID="{EBE25C50-2E77-44F3-A4E8-5AE943AEEA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89EA1F65-FC7D-4C8A-A0EF-85985A0B1CE6}" type="pres">
      <dgm:prSet presAssocID="{EBE25C50-2E77-44F3-A4E8-5AE943AEEA90}" presName="spaceRect" presStyleCnt="0"/>
      <dgm:spPr/>
    </dgm:pt>
    <dgm:pt modelId="{A0CB9585-94DD-49DD-9205-E7CCB4E0032F}" type="pres">
      <dgm:prSet presAssocID="{EBE25C50-2E77-44F3-A4E8-5AE943AEEA90}" presName="parTx" presStyleLbl="revTx" presStyleIdx="0" presStyleCnt="3">
        <dgm:presLayoutVars>
          <dgm:chMax val="0"/>
          <dgm:chPref val="0"/>
        </dgm:presLayoutVars>
      </dgm:prSet>
      <dgm:spPr/>
      <dgm:t>
        <a:bodyPr/>
        <a:lstStyle/>
        <a:p>
          <a:endParaRPr lang="en-US"/>
        </a:p>
      </dgm:t>
    </dgm:pt>
    <dgm:pt modelId="{52AA83DD-051A-45AE-9118-EE37864FABD9}" type="pres">
      <dgm:prSet presAssocID="{94FF34BD-E4CA-43AF-BBF2-5967F1A622AD}" presName="sibTrans" presStyleCnt="0"/>
      <dgm:spPr/>
    </dgm:pt>
    <dgm:pt modelId="{E9BEB5BC-1381-4517-8938-0BA3BB1675B6}" type="pres">
      <dgm:prSet presAssocID="{18D7CBC3-DEAC-443B-BE61-050D8152EA9E}" presName="compNode" presStyleCnt="0"/>
      <dgm:spPr/>
    </dgm:pt>
    <dgm:pt modelId="{FD319DE8-C39E-4DA5-9692-D2944DDEBBE3}" type="pres">
      <dgm:prSet presAssocID="{18D7CBC3-DEAC-443B-BE61-050D8152EA9E}" presName="bgRect" presStyleLbl="bgShp" presStyleIdx="1" presStyleCnt="3"/>
      <dgm:spPr/>
    </dgm:pt>
    <dgm:pt modelId="{4BB68F50-B8CB-4F20-BF11-F503E4E06311}" type="pres">
      <dgm:prSet presAssocID="{18D7CBC3-DEAC-443B-BE61-050D8152EA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ooks"/>
        </a:ext>
      </dgm:extLst>
    </dgm:pt>
    <dgm:pt modelId="{10CDB01C-0440-4CBE-B814-FD6EB3C0DD38}" type="pres">
      <dgm:prSet presAssocID="{18D7CBC3-DEAC-443B-BE61-050D8152EA9E}" presName="spaceRect" presStyleCnt="0"/>
      <dgm:spPr/>
    </dgm:pt>
    <dgm:pt modelId="{FCEA89DD-B728-44AA-9410-8E68B5495CFC}" type="pres">
      <dgm:prSet presAssocID="{18D7CBC3-DEAC-443B-BE61-050D8152EA9E}" presName="parTx" presStyleLbl="revTx" presStyleIdx="1" presStyleCnt="3">
        <dgm:presLayoutVars>
          <dgm:chMax val="0"/>
          <dgm:chPref val="0"/>
        </dgm:presLayoutVars>
      </dgm:prSet>
      <dgm:spPr/>
      <dgm:t>
        <a:bodyPr/>
        <a:lstStyle/>
        <a:p>
          <a:endParaRPr lang="en-US"/>
        </a:p>
      </dgm:t>
    </dgm:pt>
    <dgm:pt modelId="{89FAF138-5F84-4AFB-A49D-9820305A67B9}" type="pres">
      <dgm:prSet presAssocID="{17FE51D8-C53A-46A6-8749-9C5B8A48E4B8}" presName="sibTrans" presStyleCnt="0"/>
      <dgm:spPr/>
    </dgm:pt>
    <dgm:pt modelId="{0D21FB85-3E13-431E-800C-9DD3D25AD1BE}" type="pres">
      <dgm:prSet presAssocID="{E8A73FFB-32DA-4E0E-AB63-1086393BC5B1}" presName="compNode" presStyleCnt="0"/>
      <dgm:spPr/>
    </dgm:pt>
    <dgm:pt modelId="{4E1A03C1-A219-447A-A7F8-B0D6D155B0F0}" type="pres">
      <dgm:prSet presAssocID="{E8A73FFB-32DA-4E0E-AB63-1086393BC5B1}" presName="bgRect" presStyleLbl="bgShp" presStyleIdx="2" presStyleCnt="3"/>
      <dgm:spPr/>
    </dgm:pt>
    <dgm:pt modelId="{FCB55A80-FAE7-401B-BBA5-234F422BF809}" type="pres">
      <dgm:prSet presAssocID="{E8A73FFB-32DA-4E0E-AB63-1086393BC5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lassroom"/>
        </a:ext>
      </dgm:extLst>
    </dgm:pt>
    <dgm:pt modelId="{CA102EC6-D126-43D7-A53A-ED51DBA9298B}" type="pres">
      <dgm:prSet presAssocID="{E8A73FFB-32DA-4E0E-AB63-1086393BC5B1}" presName="spaceRect" presStyleCnt="0"/>
      <dgm:spPr/>
    </dgm:pt>
    <dgm:pt modelId="{ACC39662-F637-468F-8CE0-1B14D0E9072B}" type="pres">
      <dgm:prSet presAssocID="{E8A73FFB-32DA-4E0E-AB63-1086393BC5B1}" presName="parTx" presStyleLbl="revTx" presStyleIdx="2" presStyleCnt="3">
        <dgm:presLayoutVars>
          <dgm:chMax val="0"/>
          <dgm:chPref val="0"/>
        </dgm:presLayoutVars>
      </dgm:prSet>
      <dgm:spPr/>
      <dgm:t>
        <a:bodyPr/>
        <a:lstStyle/>
        <a:p>
          <a:endParaRPr lang="en-US"/>
        </a:p>
      </dgm:t>
    </dgm:pt>
  </dgm:ptLst>
  <dgm:cxnLst>
    <dgm:cxn modelId="{9C565225-4205-4DE9-BB06-F0EAE2DCC9D3}" type="presOf" srcId="{EBE25C50-2E77-44F3-A4E8-5AE943AEEA90}" destId="{A0CB9585-94DD-49DD-9205-E7CCB4E0032F}" srcOrd="0" destOrd="0" presId="urn:microsoft.com/office/officeart/2018/2/layout/IconVerticalSolidList"/>
    <dgm:cxn modelId="{8E88F9BE-5342-435A-9689-6C3818980D23}" srcId="{0F03CDFC-1113-4B03-8F50-8D74C8413048}" destId="{E8A73FFB-32DA-4E0E-AB63-1086393BC5B1}" srcOrd="2" destOrd="0" parTransId="{EC3CAD90-D088-46E5-9CB3-7633280F9386}" sibTransId="{B8870359-170C-4248-851C-7394BE0E6B30}"/>
    <dgm:cxn modelId="{181B3973-071F-4F0E-BEF1-0C799B1C8471}" type="presOf" srcId="{18D7CBC3-DEAC-443B-BE61-050D8152EA9E}" destId="{FCEA89DD-B728-44AA-9410-8E68B5495CFC}" srcOrd="0" destOrd="0" presId="urn:microsoft.com/office/officeart/2018/2/layout/IconVerticalSolidList"/>
    <dgm:cxn modelId="{F7FCA599-567E-4347-9966-BB8A0450FCEC}" type="presOf" srcId="{E8A73FFB-32DA-4E0E-AB63-1086393BC5B1}" destId="{ACC39662-F637-468F-8CE0-1B14D0E9072B}" srcOrd="0" destOrd="0" presId="urn:microsoft.com/office/officeart/2018/2/layout/IconVerticalSolidList"/>
    <dgm:cxn modelId="{515F64BD-2649-4C19-A920-09144B83E44A}" srcId="{0F03CDFC-1113-4B03-8F50-8D74C8413048}" destId="{18D7CBC3-DEAC-443B-BE61-050D8152EA9E}" srcOrd="1" destOrd="0" parTransId="{A235F5D0-273A-4794-8658-01D9B7B77E8B}" sibTransId="{17FE51D8-C53A-46A6-8749-9C5B8A48E4B8}"/>
    <dgm:cxn modelId="{97652B41-FB0E-43DB-B558-3F70DEC13907}" type="presOf" srcId="{0F03CDFC-1113-4B03-8F50-8D74C8413048}" destId="{E92F8B6C-A65A-4630-A512-338DA12A04B1}" srcOrd="0" destOrd="0" presId="urn:microsoft.com/office/officeart/2018/2/layout/IconVerticalSolidList"/>
    <dgm:cxn modelId="{60ED53ED-6AE6-412D-8CC3-26300929DC58}" srcId="{0F03CDFC-1113-4B03-8F50-8D74C8413048}" destId="{EBE25C50-2E77-44F3-A4E8-5AE943AEEA90}" srcOrd="0" destOrd="0" parTransId="{1444E31F-776B-47BC-893A-C31FF282C92D}" sibTransId="{94FF34BD-E4CA-43AF-BBF2-5967F1A622AD}"/>
    <dgm:cxn modelId="{C5602865-F5B8-49D5-93AF-B8B8E0DF3B96}" type="presParOf" srcId="{E92F8B6C-A65A-4630-A512-338DA12A04B1}" destId="{0514C74C-8D00-48DF-9311-821ECA2A863A}" srcOrd="0" destOrd="0" presId="urn:microsoft.com/office/officeart/2018/2/layout/IconVerticalSolidList"/>
    <dgm:cxn modelId="{95331BCD-4360-437E-B479-693C396F592A}" type="presParOf" srcId="{0514C74C-8D00-48DF-9311-821ECA2A863A}" destId="{D1CE1A50-36A8-4AA2-AEB6-A3D94C5FB9FF}" srcOrd="0" destOrd="0" presId="urn:microsoft.com/office/officeart/2018/2/layout/IconVerticalSolidList"/>
    <dgm:cxn modelId="{D3E4EA85-68BC-424D-BF3C-93A28A71D7BA}" type="presParOf" srcId="{0514C74C-8D00-48DF-9311-821ECA2A863A}" destId="{22678822-43A9-4E69-86BD-711F92960349}" srcOrd="1" destOrd="0" presId="urn:microsoft.com/office/officeart/2018/2/layout/IconVerticalSolidList"/>
    <dgm:cxn modelId="{CB3175C5-95B8-4431-A783-654EBC35CF2A}" type="presParOf" srcId="{0514C74C-8D00-48DF-9311-821ECA2A863A}" destId="{89EA1F65-FC7D-4C8A-A0EF-85985A0B1CE6}" srcOrd="2" destOrd="0" presId="urn:microsoft.com/office/officeart/2018/2/layout/IconVerticalSolidList"/>
    <dgm:cxn modelId="{13ED4126-7002-4491-B178-8C89764C1943}" type="presParOf" srcId="{0514C74C-8D00-48DF-9311-821ECA2A863A}" destId="{A0CB9585-94DD-49DD-9205-E7CCB4E0032F}" srcOrd="3" destOrd="0" presId="urn:microsoft.com/office/officeart/2018/2/layout/IconVerticalSolidList"/>
    <dgm:cxn modelId="{E3A7D086-94AF-48B8-B66E-7986B0672CF3}" type="presParOf" srcId="{E92F8B6C-A65A-4630-A512-338DA12A04B1}" destId="{52AA83DD-051A-45AE-9118-EE37864FABD9}" srcOrd="1" destOrd="0" presId="urn:microsoft.com/office/officeart/2018/2/layout/IconVerticalSolidList"/>
    <dgm:cxn modelId="{0219481C-9AD1-400B-A1B8-C821D8486C29}" type="presParOf" srcId="{E92F8B6C-A65A-4630-A512-338DA12A04B1}" destId="{E9BEB5BC-1381-4517-8938-0BA3BB1675B6}" srcOrd="2" destOrd="0" presId="urn:microsoft.com/office/officeart/2018/2/layout/IconVerticalSolidList"/>
    <dgm:cxn modelId="{663383C9-FA82-4759-BE8A-882AD05D93D5}" type="presParOf" srcId="{E9BEB5BC-1381-4517-8938-0BA3BB1675B6}" destId="{FD319DE8-C39E-4DA5-9692-D2944DDEBBE3}" srcOrd="0" destOrd="0" presId="urn:microsoft.com/office/officeart/2018/2/layout/IconVerticalSolidList"/>
    <dgm:cxn modelId="{10655436-CBF8-4924-BB06-4B351DA9D3F4}" type="presParOf" srcId="{E9BEB5BC-1381-4517-8938-0BA3BB1675B6}" destId="{4BB68F50-B8CB-4F20-BF11-F503E4E06311}" srcOrd="1" destOrd="0" presId="urn:microsoft.com/office/officeart/2018/2/layout/IconVerticalSolidList"/>
    <dgm:cxn modelId="{1200DC92-E6DB-4A98-83D7-922152370C20}" type="presParOf" srcId="{E9BEB5BC-1381-4517-8938-0BA3BB1675B6}" destId="{10CDB01C-0440-4CBE-B814-FD6EB3C0DD38}" srcOrd="2" destOrd="0" presId="urn:microsoft.com/office/officeart/2018/2/layout/IconVerticalSolidList"/>
    <dgm:cxn modelId="{B85E6FB5-495F-4926-89E5-90C58A1B3734}" type="presParOf" srcId="{E9BEB5BC-1381-4517-8938-0BA3BB1675B6}" destId="{FCEA89DD-B728-44AA-9410-8E68B5495CFC}" srcOrd="3" destOrd="0" presId="urn:microsoft.com/office/officeart/2018/2/layout/IconVerticalSolidList"/>
    <dgm:cxn modelId="{AED9DFB1-D846-4152-B76B-83841DEC4A25}" type="presParOf" srcId="{E92F8B6C-A65A-4630-A512-338DA12A04B1}" destId="{89FAF138-5F84-4AFB-A49D-9820305A67B9}" srcOrd="3" destOrd="0" presId="urn:microsoft.com/office/officeart/2018/2/layout/IconVerticalSolidList"/>
    <dgm:cxn modelId="{88D1F13E-1D03-4002-A267-0DF1C79A40FD}" type="presParOf" srcId="{E92F8B6C-A65A-4630-A512-338DA12A04B1}" destId="{0D21FB85-3E13-431E-800C-9DD3D25AD1BE}" srcOrd="4" destOrd="0" presId="urn:microsoft.com/office/officeart/2018/2/layout/IconVerticalSolidList"/>
    <dgm:cxn modelId="{428026F5-E303-48E2-96E8-DA1BB51AA4D2}" type="presParOf" srcId="{0D21FB85-3E13-431E-800C-9DD3D25AD1BE}" destId="{4E1A03C1-A219-447A-A7F8-B0D6D155B0F0}" srcOrd="0" destOrd="0" presId="urn:microsoft.com/office/officeart/2018/2/layout/IconVerticalSolidList"/>
    <dgm:cxn modelId="{5DA2DBFC-1B79-4B8E-AC72-F59FF902B71C}" type="presParOf" srcId="{0D21FB85-3E13-431E-800C-9DD3D25AD1BE}" destId="{FCB55A80-FAE7-401B-BBA5-234F422BF809}" srcOrd="1" destOrd="0" presId="urn:microsoft.com/office/officeart/2018/2/layout/IconVerticalSolidList"/>
    <dgm:cxn modelId="{F159F5B9-EE05-4B22-971F-8C98F80E39E0}" type="presParOf" srcId="{0D21FB85-3E13-431E-800C-9DD3D25AD1BE}" destId="{CA102EC6-D126-43D7-A53A-ED51DBA9298B}" srcOrd="2" destOrd="0" presId="urn:microsoft.com/office/officeart/2018/2/layout/IconVerticalSolidList"/>
    <dgm:cxn modelId="{85082091-EEDC-471B-8685-AB2984949991}" type="presParOf" srcId="{0D21FB85-3E13-431E-800C-9DD3D25AD1BE}" destId="{ACC39662-F637-468F-8CE0-1B14D0E907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D091D7-32BC-4380-819C-BB4478B90A2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B8C660E-0E8E-4C45-ADB1-9E81820E6749}">
      <dgm:prSet/>
      <dgm:spPr/>
      <dgm:t>
        <a:bodyPr/>
        <a:lstStyle/>
        <a:p>
          <a:r>
            <a:rPr lang="en-US" b="1"/>
            <a:t>Consulting Firms</a:t>
          </a:r>
          <a:endParaRPr lang="en-US"/>
        </a:p>
      </dgm:t>
    </dgm:pt>
    <dgm:pt modelId="{1C09456E-3356-46F1-A4CE-B132053907B9}" type="parTrans" cxnId="{2F293357-5099-4B72-8F55-009A7C05D855}">
      <dgm:prSet/>
      <dgm:spPr/>
      <dgm:t>
        <a:bodyPr/>
        <a:lstStyle/>
        <a:p>
          <a:endParaRPr lang="en-US"/>
        </a:p>
      </dgm:t>
    </dgm:pt>
    <dgm:pt modelId="{E1AA6A64-779C-4F2A-ABFE-FEC1C458145A}" type="sibTrans" cxnId="{2F293357-5099-4B72-8F55-009A7C05D855}">
      <dgm:prSet/>
      <dgm:spPr/>
      <dgm:t>
        <a:bodyPr/>
        <a:lstStyle/>
        <a:p>
          <a:endParaRPr lang="en-US"/>
        </a:p>
      </dgm:t>
    </dgm:pt>
    <dgm:pt modelId="{F0939E71-433C-4E39-8270-225BFA362E86}">
      <dgm:prSet/>
      <dgm:spPr/>
      <dgm:t>
        <a:bodyPr/>
        <a:lstStyle/>
        <a:p>
          <a:r>
            <a:rPr lang="en-US"/>
            <a:t>For-profit and not-for-profit </a:t>
          </a:r>
        </a:p>
      </dgm:t>
    </dgm:pt>
    <dgm:pt modelId="{1B5E65F6-8DAC-4F2F-BAF8-AE42E9A1E64D}" type="parTrans" cxnId="{9D42FE4A-B81E-4868-9F25-117607ED08BB}">
      <dgm:prSet/>
      <dgm:spPr/>
      <dgm:t>
        <a:bodyPr/>
        <a:lstStyle/>
        <a:p>
          <a:endParaRPr lang="en-US"/>
        </a:p>
      </dgm:t>
    </dgm:pt>
    <dgm:pt modelId="{38A98927-C1F0-4DDA-A6A6-76648BF48837}" type="sibTrans" cxnId="{9D42FE4A-B81E-4868-9F25-117607ED08BB}">
      <dgm:prSet/>
      <dgm:spPr/>
      <dgm:t>
        <a:bodyPr/>
        <a:lstStyle/>
        <a:p>
          <a:endParaRPr lang="en-US"/>
        </a:p>
      </dgm:t>
    </dgm:pt>
    <dgm:pt modelId="{FF9A73A3-77BD-4440-AF60-950DBF48A48C}">
      <dgm:prSet/>
      <dgm:spPr/>
      <dgm:t>
        <a:bodyPr/>
        <a:lstStyle/>
        <a:p>
          <a:r>
            <a:rPr lang="en-US"/>
            <a:t>Either address a range of issues, such as financing or policy, or have a particular area of expertise, such as supply chain management or behavior change communications</a:t>
          </a:r>
        </a:p>
      </dgm:t>
    </dgm:pt>
    <dgm:pt modelId="{90725B2A-7BA0-4B78-ADF7-7EC97021A207}" type="parTrans" cxnId="{F48410E6-D120-4392-AE06-123AD5FCEE8C}">
      <dgm:prSet/>
      <dgm:spPr/>
      <dgm:t>
        <a:bodyPr/>
        <a:lstStyle/>
        <a:p>
          <a:endParaRPr lang="en-US"/>
        </a:p>
      </dgm:t>
    </dgm:pt>
    <dgm:pt modelId="{2A6FD76E-44B3-4CD5-97CA-E545C67ED7AB}" type="sibTrans" cxnId="{F48410E6-D120-4392-AE06-123AD5FCEE8C}">
      <dgm:prSet/>
      <dgm:spPr/>
      <dgm:t>
        <a:bodyPr/>
        <a:lstStyle/>
        <a:p>
          <a:endParaRPr lang="en-US"/>
        </a:p>
      </dgm:t>
    </dgm:pt>
    <dgm:pt modelId="{AA531830-4355-444B-A153-2A5963B7A0EC}">
      <dgm:prSet/>
      <dgm:spPr/>
      <dgm:t>
        <a:bodyPr/>
        <a:lstStyle/>
        <a:p>
          <a:r>
            <a:rPr lang="en-US"/>
            <a:t>Often development assistance from agencies is channeled through consulting firms </a:t>
          </a:r>
        </a:p>
      </dgm:t>
    </dgm:pt>
    <dgm:pt modelId="{03D7E8E2-F4B1-4090-8280-9334080A743B}" type="parTrans" cxnId="{4B86DAF0-E5CD-47F1-A270-6118A7696C5F}">
      <dgm:prSet/>
      <dgm:spPr/>
      <dgm:t>
        <a:bodyPr/>
        <a:lstStyle/>
        <a:p>
          <a:endParaRPr lang="en-US"/>
        </a:p>
      </dgm:t>
    </dgm:pt>
    <dgm:pt modelId="{2FF75BC2-3177-48EB-ABA0-6C91086917FA}" type="sibTrans" cxnId="{4B86DAF0-E5CD-47F1-A270-6118A7696C5F}">
      <dgm:prSet/>
      <dgm:spPr/>
      <dgm:t>
        <a:bodyPr/>
        <a:lstStyle/>
        <a:p>
          <a:endParaRPr lang="en-US"/>
        </a:p>
      </dgm:t>
    </dgm:pt>
    <dgm:pt modelId="{522A8C13-3915-44E0-80F5-FCF3F8305FD5}" type="pres">
      <dgm:prSet presAssocID="{95D091D7-32BC-4380-819C-BB4478B90A21}" presName="vert0" presStyleCnt="0">
        <dgm:presLayoutVars>
          <dgm:dir/>
          <dgm:animOne val="branch"/>
          <dgm:animLvl val="lvl"/>
        </dgm:presLayoutVars>
      </dgm:prSet>
      <dgm:spPr/>
      <dgm:t>
        <a:bodyPr/>
        <a:lstStyle/>
        <a:p>
          <a:endParaRPr lang="en-US"/>
        </a:p>
      </dgm:t>
    </dgm:pt>
    <dgm:pt modelId="{51C85F4C-E31A-4635-B24E-A9A24C013789}" type="pres">
      <dgm:prSet presAssocID="{0B8C660E-0E8E-4C45-ADB1-9E81820E6749}" presName="thickLine" presStyleLbl="alignNode1" presStyleIdx="0" presStyleCnt="4"/>
      <dgm:spPr/>
    </dgm:pt>
    <dgm:pt modelId="{B85F60AB-F38C-43FA-A881-097C1F75EB59}" type="pres">
      <dgm:prSet presAssocID="{0B8C660E-0E8E-4C45-ADB1-9E81820E6749}" presName="horz1" presStyleCnt="0"/>
      <dgm:spPr/>
    </dgm:pt>
    <dgm:pt modelId="{428B0467-F482-4882-90A4-AEF5E15ACA97}" type="pres">
      <dgm:prSet presAssocID="{0B8C660E-0E8E-4C45-ADB1-9E81820E6749}" presName="tx1" presStyleLbl="revTx" presStyleIdx="0" presStyleCnt="4"/>
      <dgm:spPr/>
      <dgm:t>
        <a:bodyPr/>
        <a:lstStyle/>
        <a:p>
          <a:endParaRPr lang="en-US"/>
        </a:p>
      </dgm:t>
    </dgm:pt>
    <dgm:pt modelId="{F26A4A30-1775-44EB-901C-C4EB80284C7F}" type="pres">
      <dgm:prSet presAssocID="{0B8C660E-0E8E-4C45-ADB1-9E81820E6749}" presName="vert1" presStyleCnt="0"/>
      <dgm:spPr/>
    </dgm:pt>
    <dgm:pt modelId="{AD69F9AB-00BF-430F-98C4-2CF00EF476FF}" type="pres">
      <dgm:prSet presAssocID="{F0939E71-433C-4E39-8270-225BFA362E86}" presName="thickLine" presStyleLbl="alignNode1" presStyleIdx="1" presStyleCnt="4"/>
      <dgm:spPr/>
    </dgm:pt>
    <dgm:pt modelId="{4DEABD82-7E8B-425B-89A2-2817B9B68A37}" type="pres">
      <dgm:prSet presAssocID="{F0939E71-433C-4E39-8270-225BFA362E86}" presName="horz1" presStyleCnt="0"/>
      <dgm:spPr/>
    </dgm:pt>
    <dgm:pt modelId="{7C5DC581-E8A0-44E1-8EA6-0AEE78C9827B}" type="pres">
      <dgm:prSet presAssocID="{F0939E71-433C-4E39-8270-225BFA362E86}" presName="tx1" presStyleLbl="revTx" presStyleIdx="1" presStyleCnt="4"/>
      <dgm:spPr/>
      <dgm:t>
        <a:bodyPr/>
        <a:lstStyle/>
        <a:p>
          <a:endParaRPr lang="en-US"/>
        </a:p>
      </dgm:t>
    </dgm:pt>
    <dgm:pt modelId="{A873392D-440E-4DB7-B215-74F4C2D5DEE3}" type="pres">
      <dgm:prSet presAssocID="{F0939E71-433C-4E39-8270-225BFA362E86}" presName="vert1" presStyleCnt="0"/>
      <dgm:spPr/>
    </dgm:pt>
    <dgm:pt modelId="{9DCE9739-60C7-4DC0-B783-06C970F9EF4D}" type="pres">
      <dgm:prSet presAssocID="{FF9A73A3-77BD-4440-AF60-950DBF48A48C}" presName="thickLine" presStyleLbl="alignNode1" presStyleIdx="2" presStyleCnt="4"/>
      <dgm:spPr/>
    </dgm:pt>
    <dgm:pt modelId="{43B48280-DB74-4F2D-A928-3291268F82B1}" type="pres">
      <dgm:prSet presAssocID="{FF9A73A3-77BD-4440-AF60-950DBF48A48C}" presName="horz1" presStyleCnt="0"/>
      <dgm:spPr/>
    </dgm:pt>
    <dgm:pt modelId="{77092D45-54D5-4393-94E8-B7755A68E2A8}" type="pres">
      <dgm:prSet presAssocID="{FF9A73A3-77BD-4440-AF60-950DBF48A48C}" presName="tx1" presStyleLbl="revTx" presStyleIdx="2" presStyleCnt="4"/>
      <dgm:spPr/>
      <dgm:t>
        <a:bodyPr/>
        <a:lstStyle/>
        <a:p>
          <a:endParaRPr lang="en-US"/>
        </a:p>
      </dgm:t>
    </dgm:pt>
    <dgm:pt modelId="{A6367ADA-FA34-49F0-9B02-E31CE479F1FB}" type="pres">
      <dgm:prSet presAssocID="{FF9A73A3-77BD-4440-AF60-950DBF48A48C}" presName="vert1" presStyleCnt="0"/>
      <dgm:spPr/>
    </dgm:pt>
    <dgm:pt modelId="{271CE23F-C0CC-48CF-A696-44B4FA1FE29B}" type="pres">
      <dgm:prSet presAssocID="{AA531830-4355-444B-A153-2A5963B7A0EC}" presName="thickLine" presStyleLbl="alignNode1" presStyleIdx="3" presStyleCnt="4"/>
      <dgm:spPr/>
    </dgm:pt>
    <dgm:pt modelId="{95C53F65-DDB0-45F3-9EED-06FA185915F4}" type="pres">
      <dgm:prSet presAssocID="{AA531830-4355-444B-A153-2A5963B7A0EC}" presName="horz1" presStyleCnt="0"/>
      <dgm:spPr/>
    </dgm:pt>
    <dgm:pt modelId="{EB21A18B-62DD-4AFD-BF45-AE31AD1A9C7B}" type="pres">
      <dgm:prSet presAssocID="{AA531830-4355-444B-A153-2A5963B7A0EC}" presName="tx1" presStyleLbl="revTx" presStyleIdx="3" presStyleCnt="4"/>
      <dgm:spPr/>
      <dgm:t>
        <a:bodyPr/>
        <a:lstStyle/>
        <a:p>
          <a:endParaRPr lang="en-US"/>
        </a:p>
      </dgm:t>
    </dgm:pt>
    <dgm:pt modelId="{B5636BA3-C775-424D-8291-66AF188462B2}" type="pres">
      <dgm:prSet presAssocID="{AA531830-4355-444B-A153-2A5963B7A0EC}" presName="vert1" presStyleCnt="0"/>
      <dgm:spPr/>
    </dgm:pt>
  </dgm:ptLst>
  <dgm:cxnLst>
    <dgm:cxn modelId="{1B3A5A2B-16E4-4C48-B28F-0D65F7A6AB15}" type="presOf" srcId="{FF9A73A3-77BD-4440-AF60-950DBF48A48C}" destId="{77092D45-54D5-4393-94E8-B7755A68E2A8}" srcOrd="0" destOrd="0" presId="urn:microsoft.com/office/officeart/2008/layout/LinedList"/>
    <dgm:cxn modelId="{E9A24953-1BE6-4465-808D-DB61D0BC9979}" type="presOf" srcId="{0B8C660E-0E8E-4C45-ADB1-9E81820E6749}" destId="{428B0467-F482-4882-90A4-AEF5E15ACA97}" srcOrd="0" destOrd="0" presId="urn:microsoft.com/office/officeart/2008/layout/LinedList"/>
    <dgm:cxn modelId="{641D2602-0BAA-4406-AD09-CF6C70A19B3E}" type="presOf" srcId="{95D091D7-32BC-4380-819C-BB4478B90A21}" destId="{522A8C13-3915-44E0-80F5-FCF3F8305FD5}" srcOrd="0" destOrd="0" presId="urn:microsoft.com/office/officeart/2008/layout/LinedList"/>
    <dgm:cxn modelId="{5A47F2A4-3609-41CC-9DA4-58231DEF73C0}" type="presOf" srcId="{AA531830-4355-444B-A153-2A5963B7A0EC}" destId="{EB21A18B-62DD-4AFD-BF45-AE31AD1A9C7B}" srcOrd="0" destOrd="0" presId="urn:microsoft.com/office/officeart/2008/layout/LinedList"/>
    <dgm:cxn modelId="{F48410E6-D120-4392-AE06-123AD5FCEE8C}" srcId="{95D091D7-32BC-4380-819C-BB4478B90A21}" destId="{FF9A73A3-77BD-4440-AF60-950DBF48A48C}" srcOrd="2" destOrd="0" parTransId="{90725B2A-7BA0-4B78-ADF7-7EC97021A207}" sibTransId="{2A6FD76E-44B3-4CD5-97CA-E545C67ED7AB}"/>
    <dgm:cxn modelId="{2F293357-5099-4B72-8F55-009A7C05D855}" srcId="{95D091D7-32BC-4380-819C-BB4478B90A21}" destId="{0B8C660E-0E8E-4C45-ADB1-9E81820E6749}" srcOrd="0" destOrd="0" parTransId="{1C09456E-3356-46F1-A4CE-B132053907B9}" sibTransId="{E1AA6A64-779C-4F2A-ABFE-FEC1C458145A}"/>
    <dgm:cxn modelId="{B6716551-1227-4F3F-B43B-BA4747A6A430}" type="presOf" srcId="{F0939E71-433C-4E39-8270-225BFA362E86}" destId="{7C5DC581-E8A0-44E1-8EA6-0AEE78C9827B}" srcOrd="0" destOrd="0" presId="urn:microsoft.com/office/officeart/2008/layout/LinedList"/>
    <dgm:cxn modelId="{9D42FE4A-B81E-4868-9F25-117607ED08BB}" srcId="{95D091D7-32BC-4380-819C-BB4478B90A21}" destId="{F0939E71-433C-4E39-8270-225BFA362E86}" srcOrd="1" destOrd="0" parTransId="{1B5E65F6-8DAC-4F2F-BAF8-AE42E9A1E64D}" sibTransId="{38A98927-C1F0-4DDA-A6A6-76648BF48837}"/>
    <dgm:cxn modelId="{4B86DAF0-E5CD-47F1-A270-6118A7696C5F}" srcId="{95D091D7-32BC-4380-819C-BB4478B90A21}" destId="{AA531830-4355-444B-A153-2A5963B7A0EC}" srcOrd="3" destOrd="0" parTransId="{03D7E8E2-F4B1-4090-8280-9334080A743B}" sibTransId="{2FF75BC2-3177-48EB-ABA0-6C91086917FA}"/>
    <dgm:cxn modelId="{87A14E7E-EF1A-494D-B309-D8AB877FE8E4}" type="presParOf" srcId="{522A8C13-3915-44E0-80F5-FCF3F8305FD5}" destId="{51C85F4C-E31A-4635-B24E-A9A24C013789}" srcOrd="0" destOrd="0" presId="urn:microsoft.com/office/officeart/2008/layout/LinedList"/>
    <dgm:cxn modelId="{C84A58C2-64C3-49F4-B30F-197324B76BD7}" type="presParOf" srcId="{522A8C13-3915-44E0-80F5-FCF3F8305FD5}" destId="{B85F60AB-F38C-43FA-A881-097C1F75EB59}" srcOrd="1" destOrd="0" presId="urn:microsoft.com/office/officeart/2008/layout/LinedList"/>
    <dgm:cxn modelId="{87097D06-A9CA-4BDF-87FD-897338383312}" type="presParOf" srcId="{B85F60AB-F38C-43FA-A881-097C1F75EB59}" destId="{428B0467-F482-4882-90A4-AEF5E15ACA97}" srcOrd="0" destOrd="0" presId="urn:microsoft.com/office/officeart/2008/layout/LinedList"/>
    <dgm:cxn modelId="{3EC799CD-AE6B-4B59-A5BE-12FD29B49F60}" type="presParOf" srcId="{B85F60AB-F38C-43FA-A881-097C1F75EB59}" destId="{F26A4A30-1775-44EB-901C-C4EB80284C7F}" srcOrd="1" destOrd="0" presId="urn:microsoft.com/office/officeart/2008/layout/LinedList"/>
    <dgm:cxn modelId="{F1C4FC67-CBE2-48E1-A74A-E21AEA787B8B}" type="presParOf" srcId="{522A8C13-3915-44E0-80F5-FCF3F8305FD5}" destId="{AD69F9AB-00BF-430F-98C4-2CF00EF476FF}" srcOrd="2" destOrd="0" presId="urn:microsoft.com/office/officeart/2008/layout/LinedList"/>
    <dgm:cxn modelId="{D4FDCFBE-F4A9-47BE-AF65-4CD6A07264B7}" type="presParOf" srcId="{522A8C13-3915-44E0-80F5-FCF3F8305FD5}" destId="{4DEABD82-7E8B-425B-89A2-2817B9B68A37}" srcOrd="3" destOrd="0" presId="urn:microsoft.com/office/officeart/2008/layout/LinedList"/>
    <dgm:cxn modelId="{0AD7E378-03E8-405F-A092-0424751FBEC2}" type="presParOf" srcId="{4DEABD82-7E8B-425B-89A2-2817B9B68A37}" destId="{7C5DC581-E8A0-44E1-8EA6-0AEE78C9827B}" srcOrd="0" destOrd="0" presId="urn:microsoft.com/office/officeart/2008/layout/LinedList"/>
    <dgm:cxn modelId="{E30012D9-F346-4A6A-A5D6-76DB1FE2B60C}" type="presParOf" srcId="{4DEABD82-7E8B-425B-89A2-2817B9B68A37}" destId="{A873392D-440E-4DB7-B215-74F4C2D5DEE3}" srcOrd="1" destOrd="0" presId="urn:microsoft.com/office/officeart/2008/layout/LinedList"/>
    <dgm:cxn modelId="{94A855EF-1366-4444-B66D-E907A5D0F37A}" type="presParOf" srcId="{522A8C13-3915-44E0-80F5-FCF3F8305FD5}" destId="{9DCE9739-60C7-4DC0-B783-06C970F9EF4D}" srcOrd="4" destOrd="0" presId="urn:microsoft.com/office/officeart/2008/layout/LinedList"/>
    <dgm:cxn modelId="{1A3A6336-F5A6-40A0-8340-3701CA32D035}" type="presParOf" srcId="{522A8C13-3915-44E0-80F5-FCF3F8305FD5}" destId="{43B48280-DB74-4F2D-A928-3291268F82B1}" srcOrd="5" destOrd="0" presId="urn:microsoft.com/office/officeart/2008/layout/LinedList"/>
    <dgm:cxn modelId="{6D8C6F62-74DE-4D26-A376-72C510BAC8AC}" type="presParOf" srcId="{43B48280-DB74-4F2D-A928-3291268F82B1}" destId="{77092D45-54D5-4393-94E8-B7755A68E2A8}" srcOrd="0" destOrd="0" presId="urn:microsoft.com/office/officeart/2008/layout/LinedList"/>
    <dgm:cxn modelId="{3827D1E2-C6F1-4EF6-A226-64F1A288AFA5}" type="presParOf" srcId="{43B48280-DB74-4F2D-A928-3291268F82B1}" destId="{A6367ADA-FA34-49F0-9B02-E31CE479F1FB}" srcOrd="1" destOrd="0" presId="urn:microsoft.com/office/officeart/2008/layout/LinedList"/>
    <dgm:cxn modelId="{98263092-25AC-41B5-8561-5B2F5AF84E1C}" type="presParOf" srcId="{522A8C13-3915-44E0-80F5-FCF3F8305FD5}" destId="{271CE23F-C0CC-48CF-A696-44B4FA1FE29B}" srcOrd="6" destOrd="0" presId="urn:microsoft.com/office/officeart/2008/layout/LinedList"/>
    <dgm:cxn modelId="{9AC58465-4A87-4C47-9F97-67C1C358D043}" type="presParOf" srcId="{522A8C13-3915-44E0-80F5-FCF3F8305FD5}" destId="{95C53F65-DDB0-45F3-9EED-06FA185915F4}" srcOrd="7" destOrd="0" presId="urn:microsoft.com/office/officeart/2008/layout/LinedList"/>
    <dgm:cxn modelId="{3B166051-ABD6-4FAD-B058-14265AA30E57}" type="presParOf" srcId="{95C53F65-DDB0-45F3-9EED-06FA185915F4}" destId="{EB21A18B-62DD-4AFD-BF45-AE31AD1A9C7B}" srcOrd="0" destOrd="0" presId="urn:microsoft.com/office/officeart/2008/layout/LinedList"/>
    <dgm:cxn modelId="{ECF15000-B6C4-4713-9F2B-F5793B995FAF}" type="presParOf" srcId="{95C53F65-DDB0-45F3-9EED-06FA185915F4}" destId="{B5636BA3-C775-424D-8291-66AF188462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EE765F-6399-4425-8D52-0D70241FD9C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4B13061-EA70-4F6F-9288-B7573F8EF10B}">
      <dgm:prSet/>
      <dgm:spPr/>
      <dgm:t>
        <a:bodyPr/>
        <a:lstStyle/>
        <a:p>
          <a:r>
            <a:rPr lang="en-US" b="1"/>
            <a:t>Specialized Technical Organizations</a:t>
          </a:r>
          <a:endParaRPr lang="en-US"/>
        </a:p>
      </dgm:t>
    </dgm:pt>
    <dgm:pt modelId="{3194DA91-D8A8-4921-872A-B038C06F8E85}" type="parTrans" cxnId="{0059826B-48C3-4FCB-9D96-78ADE680B566}">
      <dgm:prSet/>
      <dgm:spPr/>
      <dgm:t>
        <a:bodyPr/>
        <a:lstStyle/>
        <a:p>
          <a:endParaRPr lang="en-US"/>
        </a:p>
      </dgm:t>
    </dgm:pt>
    <dgm:pt modelId="{7BEB98B1-6001-430A-ADDF-1718FABA2CD3}" type="sibTrans" cxnId="{0059826B-48C3-4FCB-9D96-78ADE680B566}">
      <dgm:prSet/>
      <dgm:spPr/>
      <dgm:t>
        <a:bodyPr/>
        <a:lstStyle/>
        <a:p>
          <a:endParaRPr lang="en-US"/>
        </a:p>
      </dgm:t>
    </dgm:pt>
    <dgm:pt modelId="{31E4A741-A310-4651-8239-935675FC3A5A}">
      <dgm:prSet/>
      <dgm:spPr/>
      <dgm:t>
        <a:bodyPr/>
        <a:lstStyle/>
        <a:p>
          <a:r>
            <a:rPr lang="en-US"/>
            <a:t>Best known example is the CDC</a:t>
          </a:r>
        </a:p>
      </dgm:t>
    </dgm:pt>
    <dgm:pt modelId="{A3F442BA-47E6-4EC6-8B18-2F6F9A7ACB1E}" type="parTrans" cxnId="{056D0BEB-4014-4773-BE52-80F5D539957D}">
      <dgm:prSet/>
      <dgm:spPr/>
      <dgm:t>
        <a:bodyPr/>
        <a:lstStyle/>
        <a:p>
          <a:endParaRPr lang="en-US"/>
        </a:p>
      </dgm:t>
    </dgm:pt>
    <dgm:pt modelId="{A15BC326-7FAB-440D-9EB5-B0D46ECC98D0}" type="sibTrans" cxnId="{056D0BEB-4014-4773-BE52-80F5D539957D}">
      <dgm:prSet/>
      <dgm:spPr/>
      <dgm:t>
        <a:bodyPr/>
        <a:lstStyle/>
        <a:p>
          <a:endParaRPr lang="en-US"/>
        </a:p>
      </dgm:t>
    </dgm:pt>
    <dgm:pt modelId="{127A874B-F01A-4E4A-8822-09F13E46594F}">
      <dgm:prSet/>
      <dgm:spPr/>
      <dgm:t>
        <a:bodyPr/>
        <a:lstStyle/>
        <a:p>
          <a:r>
            <a:rPr lang="en-US"/>
            <a:t>Assists with planning and carrying out surveillance, prevention, and control across a broad range of disease conditions </a:t>
          </a:r>
        </a:p>
      </dgm:t>
    </dgm:pt>
    <dgm:pt modelId="{C61D9C6C-C716-4F51-99CF-26DAC883C528}" type="parTrans" cxnId="{52D6BE4F-5B7C-4870-B58A-AF2B6752607E}">
      <dgm:prSet/>
      <dgm:spPr/>
      <dgm:t>
        <a:bodyPr/>
        <a:lstStyle/>
        <a:p>
          <a:endParaRPr lang="en-US"/>
        </a:p>
      </dgm:t>
    </dgm:pt>
    <dgm:pt modelId="{5F8F768E-2454-4329-8945-C141F5C9CCD8}" type="sibTrans" cxnId="{52D6BE4F-5B7C-4870-B58A-AF2B6752607E}">
      <dgm:prSet/>
      <dgm:spPr/>
      <dgm:t>
        <a:bodyPr/>
        <a:lstStyle/>
        <a:p>
          <a:endParaRPr lang="en-US"/>
        </a:p>
      </dgm:t>
    </dgm:pt>
    <dgm:pt modelId="{6E8A414B-1ED4-41EF-A1BB-E645BF0D4AE3}">
      <dgm:prSet/>
      <dgm:spPr/>
      <dgm:t>
        <a:bodyPr/>
        <a:lstStyle/>
        <a:p>
          <a:r>
            <a:rPr lang="en-US"/>
            <a:t>Also provides technical assistance for disease control programs to build capacity in low- and middle-income countries </a:t>
          </a:r>
        </a:p>
      </dgm:t>
    </dgm:pt>
    <dgm:pt modelId="{DDC8B542-982C-479F-A593-14FA41B0097D}" type="parTrans" cxnId="{4CF946FD-9726-45D6-8EA0-BD8F4D3FA6A6}">
      <dgm:prSet/>
      <dgm:spPr/>
      <dgm:t>
        <a:bodyPr/>
        <a:lstStyle/>
        <a:p>
          <a:endParaRPr lang="en-US"/>
        </a:p>
      </dgm:t>
    </dgm:pt>
    <dgm:pt modelId="{5C2201F4-B64E-4851-99FE-25B92C2609ED}" type="sibTrans" cxnId="{4CF946FD-9726-45D6-8EA0-BD8F4D3FA6A6}">
      <dgm:prSet/>
      <dgm:spPr/>
      <dgm:t>
        <a:bodyPr/>
        <a:lstStyle/>
        <a:p>
          <a:endParaRPr lang="en-US"/>
        </a:p>
      </dgm:t>
    </dgm:pt>
    <dgm:pt modelId="{F083AB8B-638C-4019-B5B2-FAA56C77E8F7}" type="pres">
      <dgm:prSet presAssocID="{6FEE765F-6399-4425-8D52-0D70241FD9C4}" presName="linear" presStyleCnt="0">
        <dgm:presLayoutVars>
          <dgm:animLvl val="lvl"/>
          <dgm:resizeHandles val="exact"/>
        </dgm:presLayoutVars>
      </dgm:prSet>
      <dgm:spPr/>
      <dgm:t>
        <a:bodyPr/>
        <a:lstStyle/>
        <a:p>
          <a:endParaRPr lang="en-US"/>
        </a:p>
      </dgm:t>
    </dgm:pt>
    <dgm:pt modelId="{DBCC8C10-EE17-4072-80B9-6B016F0A660E}" type="pres">
      <dgm:prSet presAssocID="{44B13061-EA70-4F6F-9288-B7573F8EF10B}" presName="parentText" presStyleLbl="node1" presStyleIdx="0" presStyleCnt="4">
        <dgm:presLayoutVars>
          <dgm:chMax val="0"/>
          <dgm:bulletEnabled val="1"/>
        </dgm:presLayoutVars>
      </dgm:prSet>
      <dgm:spPr/>
      <dgm:t>
        <a:bodyPr/>
        <a:lstStyle/>
        <a:p>
          <a:endParaRPr lang="en-US"/>
        </a:p>
      </dgm:t>
    </dgm:pt>
    <dgm:pt modelId="{0F3AFC7F-3C9D-4D79-AE40-6747EDD23BE1}" type="pres">
      <dgm:prSet presAssocID="{7BEB98B1-6001-430A-ADDF-1718FABA2CD3}" presName="spacer" presStyleCnt="0"/>
      <dgm:spPr/>
    </dgm:pt>
    <dgm:pt modelId="{03723830-95F8-40EF-8D5F-7528DD9FEB4D}" type="pres">
      <dgm:prSet presAssocID="{31E4A741-A310-4651-8239-935675FC3A5A}" presName="parentText" presStyleLbl="node1" presStyleIdx="1" presStyleCnt="4">
        <dgm:presLayoutVars>
          <dgm:chMax val="0"/>
          <dgm:bulletEnabled val="1"/>
        </dgm:presLayoutVars>
      </dgm:prSet>
      <dgm:spPr/>
      <dgm:t>
        <a:bodyPr/>
        <a:lstStyle/>
        <a:p>
          <a:endParaRPr lang="en-US"/>
        </a:p>
      </dgm:t>
    </dgm:pt>
    <dgm:pt modelId="{4549DD69-EEE3-48AA-BFF4-5B7CA331A7FB}" type="pres">
      <dgm:prSet presAssocID="{A15BC326-7FAB-440D-9EB5-B0D46ECC98D0}" presName="spacer" presStyleCnt="0"/>
      <dgm:spPr/>
    </dgm:pt>
    <dgm:pt modelId="{37D25C19-DAB4-4E77-923A-765C2B9CE56D}" type="pres">
      <dgm:prSet presAssocID="{127A874B-F01A-4E4A-8822-09F13E46594F}" presName="parentText" presStyleLbl="node1" presStyleIdx="2" presStyleCnt="4">
        <dgm:presLayoutVars>
          <dgm:chMax val="0"/>
          <dgm:bulletEnabled val="1"/>
        </dgm:presLayoutVars>
      </dgm:prSet>
      <dgm:spPr/>
      <dgm:t>
        <a:bodyPr/>
        <a:lstStyle/>
        <a:p>
          <a:endParaRPr lang="en-US"/>
        </a:p>
      </dgm:t>
    </dgm:pt>
    <dgm:pt modelId="{683199B7-247F-495D-8963-FDE206D10587}" type="pres">
      <dgm:prSet presAssocID="{5F8F768E-2454-4329-8945-C141F5C9CCD8}" presName="spacer" presStyleCnt="0"/>
      <dgm:spPr/>
    </dgm:pt>
    <dgm:pt modelId="{6A656DA5-33C7-4D34-B761-95E59851D2CB}" type="pres">
      <dgm:prSet presAssocID="{6E8A414B-1ED4-41EF-A1BB-E645BF0D4AE3}" presName="parentText" presStyleLbl="node1" presStyleIdx="3" presStyleCnt="4">
        <dgm:presLayoutVars>
          <dgm:chMax val="0"/>
          <dgm:bulletEnabled val="1"/>
        </dgm:presLayoutVars>
      </dgm:prSet>
      <dgm:spPr/>
      <dgm:t>
        <a:bodyPr/>
        <a:lstStyle/>
        <a:p>
          <a:endParaRPr lang="en-US"/>
        </a:p>
      </dgm:t>
    </dgm:pt>
  </dgm:ptLst>
  <dgm:cxnLst>
    <dgm:cxn modelId="{0059826B-48C3-4FCB-9D96-78ADE680B566}" srcId="{6FEE765F-6399-4425-8D52-0D70241FD9C4}" destId="{44B13061-EA70-4F6F-9288-B7573F8EF10B}" srcOrd="0" destOrd="0" parTransId="{3194DA91-D8A8-4921-872A-B038C06F8E85}" sibTransId="{7BEB98B1-6001-430A-ADDF-1718FABA2CD3}"/>
    <dgm:cxn modelId="{52D6BE4F-5B7C-4870-B58A-AF2B6752607E}" srcId="{6FEE765F-6399-4425-8D52-0D70241FD9C4}" destId="{127A874B-F01A-4E4A-8822-09F13E46594F}" srcOrd="2" destOrd="0" parTransId="{C61D9C6C-C716-4F51-99CF-26DAC883C528}" sibTransId="{5F8F768E-2454-4329-8945-C141F5C9CCD8}"/>
    <dgm:cxn modelId="{DDFCC0BD-F84A-438B-A6F1-B7B083562B3A}" type="presOf" srcId="{44B13061-EA70-4F6F-9288-B7573F8EF10B}" destId="{DBCC8C10-EE17-4072-80B9-6B016F0A660E}" srcOrd="0" destOrd="0" presId="urn:microsoft.com/office/officeart/2005/8/layout/vList2"/>
    <dgm:cxn modelId="{57BBF8A5-6566-45D5-A591-50D8B3A57C17}" type="presOf" srcId="{31E4A741-A310-4651-8239-935675FC3A5A}" destId="{03723830-95F8-40EF-8D5F-7528DD9FEB4D}" srcOrd="0" destOrd="0" presId="urn:microsoft.com/office/officeart/2005/8/layout/vList2"/>
    <dgm:cxn modelId="{5E3517E2-5E1C-47F7-A699-92F6EC0077EC}" type="presOf" srcId="{127A874B-F01A-4E4A-8822-09F13E46594F}" destId="{37D25C19-DAB4-4E77-923A-765C2B9CE56D}" srcOrd="0" destOrd="0" presId="urn:microsoft.com/office/officeart/2005/8/layout/vList2"/>
    <dgm:cxn modelId="{056D0BEB-4014-4773-BE52-80F5D539957D}" srcId="{6FEE765F-6399-4425-8D52-0D70241FD9C4}" destId="{31E4A741-A310-4651-8239-935675FC3A5A}" srcOrd="1" destOrd="0" parTransId="{A3F442BA-47E6-4EC6-8B18-2F6F9A7ACB1E}" sibTransId="{A15BC326-7FAB-440D-9EB5-B0D46ECC98D0}"/>
    <dgm:cxn modelId="{4CF946FD-9726-45D6-8EA0-BD8F4D3FA6A6}" srcId="{6FEE765F-6399-4425-8D52-0D70241FD9C4}" destId="{6E8A414B-1ED4-41EF-A1BB-E645BF0D4AE3}" srcOrd="3" destOrd="0" parTransId="{DDC8B542-982C-479F-A593-14FA41B0097D}" sibTransId="{5C2201F4-B64E-4851-99FE-25B92C2609ED}"/>
    <dgm:cxn modelId="{3BE05B50-6BEC-4996-913B-345D462C54F3}" type="presOf" srcId="{6E8A414B-1ED4-41EF-A1BB-E645BF0D4AE3}" destId="{6A656DA5-33C7-4D34-B761-95E59851D2CB}" srcOrd="0" destOrd="0" presId="urn:microsoft.com/office/officeart/2005/8/layout/vList2"/>
    <dgm:cxn modelId="{2765121F-E9A2-4EA0-9AE2-1F1371121FEB}" type="presOf" srcId="{6FEE765F-6399-4425-8D52-0D70241FD9C4}" destId="{F083AB8B-638C-4019-B5B2-FAA56C77E8F7}" srcOrd="0" destOrd="0" presId="urn:microsoft.com/office/officeart/2005/8/layout/vList2"/>
    <dgm:cxn modelId="{F16D33FA-1D72-4ED3-B0EC-AAAD1B7D5EE8}" type="presParOf" srcId="{F083AB8B-638C-4019-B5B2-FAA56C77E8F7}" destId="{DBCC8C10-EE17-4072-80B9-6B016F0A660E}" srcOrd="0" destOrd="0" presId="urn:microsoft.com/office/officeart/2005/8/layout/vList2"/>
    <dgm:cxn modelId="{A9AB9B7F-9053-465F-B8B3-464FB721FD99}" type="presParOf" srcId="{F083AB8B-638C-4019-B5B2-FAA56C77E8F7}" destId="{0F3AFC7F-3C9D-4D79-AE40-6747EDD23BE1}" srcOrd="1" destOrd="0" presId="urn:microsoft.com/office/officeart/2005/8/layout/vList2"/>
    <dgm:cxn modelId="{1969F7A0-836D-4799-9123-9763BBDB5B39}" type="presParOf" srcId="{F083AB8B-638C-4019-B5B2-FAA56C77E8F7}" destId="{03723830-95F8-40EF-8D5F-7528DD9FEB4D}" srcOrd="2" destOrd="0" presId="urn:microsoft.com/office/officeart/2005/8/layout/vList2"/>
    <dgm:cxn modelId="{FB9DA3F9-6B6B-490A-B9AD-62FFD89CCF47}" type="presParOf" srcId="{F083AB8B-638C-4019-B5B2-FAA56C77E8F7}" destId="{4549DD69-EEE3-48AA-BFF4-5B7CA331A7FB}" srcOrd="3" destOrd="0" presId="urn:microsoft.com/office/officeart/2005/8/layout/vList2"/>
    <dgm:cxn modelId="{1B24ED86-B345-4AE5-8DFB-D450B4598370}" type="presParOf" srcId="{F083AB8B-638C-4019-B5B2-FAA56C77E8F7}" destId="{37D25C19-DAB4-4E77-923A-765C2B9CE56D}" srcOrd="4" destOrd="0" presId="urn:microsoft.com/office/officeart/2005/8/layout/vList2"/>
    <dgm:cxn modelId="{9506D30E-363F-4BFD-BDCC-BA8DDD96C45A}" type="presParOf" srcId="{F083AB8B-638C-4019-B5B2-FAA56C77E8F7}" destId="{683199B7-247F-495D-8963-FDE206D10587}" srcOrd="5" destOrd="0" presId="urn:microsoft.com/office/officeart/2005/8/layout/vList2"/>
    <dgm:cxn modelId="{54736E48-FB98-4036-B71F-D0F96549D61C}" type="presParOf" srcId="{F083AB8B-638C-4019-B5B2-FAA56C77E8F7}" destId="{6A656DA5-33C7-4D34-B761-95E59851D2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DBEF04B-9901-42B6-9303-649425CFF74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780CB40-B341-4114-8F49-FD285210A972}">
      <dgm:prSet/>
      <dgm:spPr/>
      <dgm:t>
        <a:bodyPr/>
        <a:lstStyle/>
        <a:p>
          <a:r>
            <a:rPr lang="en-US" b="1"/>
            <a:t>Public-Private Partnerships </a:t>
          </a:r>
          <a:endParaRPr lang="en-US"/>
        </a:p>
      </dgm:t>
    </dgm:pt>
    <dgm:pt modelId="{FC0887EC-548F-4003-81C6-6C9A14E0FFE6}" type="parTrans" cxnId="{94FF44C2-B083-4006-93AC-F8A4103C1FA5}">
      <dgm:prSet/>
      <dgm:spPr/>
      <dgm:t>
        <a:bodyPr/>
        <a:lstStyle/>
        <a:p>
          <a:endParaRPr lang="en-US"/>
        </a:p>
      </dgm:t>
    </dgm:pt>
    <dgm:pt modelId="{D2AA4743-F03A-4C3E-8EE3-6EC3471E8F8F}" type="sibTrans" cxnId="{94FF44C2-B083-4006-93AC-F8A4103C1FA5}">
      <dgm:prSet/>
      <dgm:spPr/>
      <dgm:t>
        <a:bodyPr/>
        <a:lstStyle/>
        <a:p>
          <a:endParaRPr lang="en-US"/>
        </a:p>
      </dgm:t>
    </dgm:pt>
    <dgm:pt modelId="{F914C23D-B640-4C98-B412-72D7A9483114}">
      <dgm:prSet/>
      <dgm:spPr/>
      <dgm:t>
        <a:bodyPr/>
        <a:lstStyle/>
        <a:p>
          <a:r>
            <a:rPr lang="en-US"/>
            <a:t>Framework encouraged by Rockefeller Foundation </a:t>
          </a:r>
        </a:p>
      </dgm:t>
    </dgm:pt>
    <dgm:pt modelId="{BED70407-15CF-4BBB-9343-653DB462EC8B}" type="parTrans" cxnId="{BA158F83-2DD9-427F-9A97-33C4C7FEA1BB}">
      <dgm:prSet/>
      <dgm:spPr/>
      <dgm:t>
        <a:bodyPr/>
        <a:lstStyle/>
        <a:p>
          <a:endParaRPr lang="en-US"/>
        </a:p>
      </dgm:t>
    </dgm:pt>
    <dgm:pt modelId="{0BA46929-3012-4ACC-ACE0-7B6AE6216F7E}" type="sibTrans" cxnId="{BA158F83-2DD9-427F-9A97-33C4C7FEA1BB}">
      <dgm:prSet/>
      <dgm:spPr/>
      <dgm:t>
        <a:bodyPr/>
        <a:lstStyle/>
        <a:p>
          <a:endParaRPr lang="en-US"/>
        </a:p>
      </dgm:t>
    </dgm:pt>
    <dgm:pt modelId="{EC34931B-D618-43E8-B603-DE9A7161377E}">
      <dgm:prSet/>
      <dgm:spPr/>
      <dgm:t>
        <a:bodyPr/>
        <a:lstStyle/>
        <a:p>
          <a:r>
            <a:rPr lang="en-US"/>
            <a:t>Seek to combine the strengths of public and private organizations in a common quest for better health</a:t>
          </a:r>
        </a:p>
      </dgm:t>
    </dgm:pt>
    <dgm:pt modelId="{D31455F4-643D-4FF2-93DB-38B95A06CD9C}" type="parTrans" cxnId="{D182FEC3-5967-4657-86F5-6B5FC565D044}">
      <dgm:prSet/>
      <dgm:spPr/>
      <dgm:t>
        <a:bodyPr/>
        <a:lstStyle/>
        <a:p>
          <a:endParaRPr lang="en-US"/>
        </a:p>
      </dgm:t>
    </dgm:pt>
    <dgm:pt modelId="{FD0531B1-8FAF-4570-9C8A-E8CE405CDE3A}" type="sibTrans" cxnId="{D182FEC3-5967-4657-86F5-6B5FC565D044}">
      <dgm:prSet/>
      <dgm:spPr/>
      <dgm:t>
        <a:bodyPr/>
        <a:lstStyle/>
        <a:p>
          <a:endParaRPr lang="en-US"/>
        </a:p>
      </dgm:t>
    </dgm:pt>
    <dgm:pt modelId="{FADDF68A-6DD8-4888-86EF-4A5448CE07B6}">
      <dgm:prSet/>
      <dgm:spPr/>
      <dgm:t>
        <a:bodyPr/>
        <a:lstStyle/>
        <a:p>
          <a:r>
            <a:rPr lang="en-US"/>
            <a:t>Conceived of as “venture capital firms” that would have a social goal rather than a goal that was mostly aimed at maximizing profit</a:t>
          </a:r>
        </a:p>
      </dgm:t>
    </dgm:pt>
    <dgm:pt modelId="{AFA278A1-B78E-4EBB-878A-96D7739674BB}" type="parTrans" cxnId="{D8B8FFCC-4CEA-4C30-924B-86CDF735258E}">
      <dgm:prSet/>
      <dgm:spPr/>
      <dgm:t>
        <a:bodyPr/>
        <a:lstStyle/>
        <a:p>
          <a:endParaRPr lang="en-US"/>
        </a:p>
      </dgm:t>
    </dgm:pt>
    <dgm:pt modelId="{5E051A7E-2B2C-4024-B4CD-487265924E18}" type="sibTrans" cxnId="{D8B8FFCC-4CEA-4C30-924B-86CDF735258E}">
      <dgm:prSet/>
      <dgm:spPr/>
      <dgm:t>
        <a:bodyPr/>
        <a:lstStyle/>
        <a:p>
          <a:endParaRPr lang="en-US"/>
        </a:p>
      </dgm:t>
    </dgm:pt>
    <dgm:pt modelId="{1B025FCD-A50C-45A6-AD0B-32366C570AB0}" type="pres">
      <dgm:prSet presAssocID="{1DBEF04B-9901-42B6-9303-649425CFF74C}" presName="linear" presStyleCnt="0">
        <dgm:presLayoutVars>
          <dgm:animLvl val="lvl"/>
          <dgm:resizeHandles val="exact"/>
        </dgm:presLayoutVars>
      </dgm:prSet>
      <dgm:spPr/>
      <dgm:t>
        <a:bodyPr/>
        <a:lstStyle/>
        <a:p>
          <a:endParaRPr lang="en-US"/>
        </a:p>
      </dgm:t>
    </dgm:pt>
    <dgm:pt modelId="{757EA29B-BB97-42DF-8A16-36264DE6ECF4}" type="pres">
      <dgm:prSet presAssocID="{8780CB40-B341-4114-8F49-FD285210A972}" presName="parentText" presStyleLbl="node1" presStyleIdx="0" presStyleCnt="4">
        <dgm:presLayoutVars>
          <dgm:chMax val="0"/>
          <dgm:bulletEnabled val="1"/>
        </dgm:presLayoutVars>
      </dgm:prSet>
      <dgm:spPr/>
      <dgm:t>
        <a:bodyPr/>
        <a:lstStyle/>
        <a:p>
          <a:endParaRPr lang="en-US"/>
        </a:p>
      </dgm:t>
    </dgm:pt>
    <dgm:pt modelId="{3CA1D199-A631-4E83-AD51-B1AF2D87FAF1}" type="pres">
      <dgm:prSet presAssocID="{D2AA4743-F03A-4C3E-8EE3-6EC3471E8F8F}" presName="spacer" presStyleCnt="0"/>
      <dgm:spPr/>
    </dgm:pt>
    <dgm:pt modelId="{EEB803E8-C555-47E1-A587-2FAA2F1CD752}" type="pres">
      <dgm:prSet presAssocID="{F914C23D-B640-4C98-B412-72D7A9483114}" presName="parentText" presStyleLbl="node1" presStyleIdx="1" presStyleCnt="4">
        <dgm:presLayoutVars>
          <dgm:chMax val="0"/>
          <dgm:bulletEnabled val="1"/>
        </dgm:presLayoutVars>
      </dgm:prSet>
      <dgm:spPr/>
      <dgm:t>
        <a:bodyPr/>
        <a:lstStyle/>
        <a:p>
          <a:endParaRPr lang="en-US"/>
        </a:p>
      </dgm:t>
    </dgm:pt>
    <dgm:pt modelId="{4588BCD6-F717-41C1-B3E5-562807AE98DF}" type="pres">
      <dgm:prSet presAssocID="{0BA46929-3012-4ACC-ACE0-7B6AE6216F7E}" presName="spacer" presStyleCnt="0"/>
      <dgm:spPr/>
    </dgm:pt>
    <dgm:pt modelId="{051323C3-BB44-4B6A-B2DD-1DE15C343E4F}" type="pres">
      <dgm:prSet presAssocID="{EC34931B-D618-43E8-B603-DE9A7161377E}" presName="parentText" presStyleLbl="node1" presStyleIdx="2" presStyleCnt="4">
        <dgm:presLayoutVars>
          <dgm:chMax val="0"/>
          <dgm:bulletEnabled val="1"/>
        </dgm:presLayoutVars>
      </dgm:prSet>
      <dgm:spPr/>
      <dgm:t>
        <a:bodyPr/>
        <a:lstStyle/>
        <a:p>
          <a:endParaRPr lang="en-US"/>
        </a:p>
      </dgm:t>
    </dgm:pt>
    <dgm:pt modelId="{314212FD-AE84-4E62-B3D9-DE466C999BEF}" type="pres">
      <dgm:prSet presAssocID="{FD0531B1-8FAF-4570-9C8A-E8CE405CDE3A}" presName="spacer" presStyleCnt="0"/>
      <dgm:spPr/>
    </dgm:pt>
    <dgm:pt modelId="{951F2273-C10B-41C6-9AD8-FDE0CEFA2BF4}" type="pres">
      <dgm:prSet presAssocID="{FADDF68A-6DD8-4888-86EF-4A5448CE07B6}" presName="parentText" presStyleLbl="node1" presStyleIdx="3" presStyleCnt="4">
        <dgm:presLayoutVars>
          <dgm:chMax val="0"/>
          <dgm:bulletEnabled val="1"/>
        </dgm:presLayoutVars>
      </dgm:prSet>
      <dgm:spPr/>
      <dgm:t>
        <a:bodyPr/>
        <a:lstStyle/>
        <a:p>
          <a:endParaRPr lang="en-US"/>
        </a:p>
      </dgm:t>
    </dgm:pt>
  </dgm:ptLst>
  <dgm:cxnLst>
    <dgm:cxn modelId="{694904B8-FC8A-4D3A-8745-F3B2C0927DAE}" type="presOf" srcId="{FADDF68A-6DD8-4888-86EF-4A5448CE07B6}" destId="{951F2273-C10B-41C6-9AD8-FDE0CEFA2BF4}" srcOrd="0" destOrd="0" presId="urn:microsoft.com/office/officeart/2005/8/layout/vList2"/>
    <dgm:cxn modelId="{D182FEC3-5967-4657-86F5-6B5FC565D044}" srcId="{1DBEF04B-9901-42B6-9303-649425CFF74C}" destId="{EC34931B-D618-43E8-B603-DE9A7161377E}" srcOrd="2" destOrd="0" parTransId="{D31455F4-643D-4FF2-93DB-38B95A06CD9C}" sibTransId="{FD0531B1-8FAF-4570-9C8A-E8CE405CDE3A}"/>
    <dgm:cxn modelId="{BA158F83-2DD9-427F-9A97-33C4C7FEA1BB}" srcId="{1DBEF04B-9901-42B6-9303-649425CFF74C}" destId="{F914C23D-B640-4C98-B412-72D7A9483114}" srcOrd="1" destOrd="0" parTransId="{BED70407-15CF-4BBB-9343-653DB462EC8B}" sibTransId="{0BA46929-3012-4ACC-ACE0-7B6AE6216F7E}"/>
    <dgm:cxn modelId="{7954486F-0069-4991-A313-848F9C63D86C}" type="presOf" srcId="{1DBEF04B-9901-42B6-9303-649425CFF74C}" destId="{1B025FCD-A50C-45A6-AD0B-32366C570AB0}" srcOrd="0" destOrd="0" presId="urn:microsoft.com/office/officeart/2005/8/layout/vList2"/>
    <dgm:cxn modelId="{DAADD651-44E4-487D-8290-B85EA0A765C9}" type="presOf" srcId="{8780CB40-B341-4114-8F49-FD285210A972}" destId="{757EA29B-BB97-42DF-8A16-36264DE6ECF4}" srcOrd="0" destOrd="0" presId="urn:microsoft.com/office/officeart/2005/8/layout/vList2"/>
    <dgm:cxn modelId="{B4A853C9-2F13-4894-833C-3908645D2D8A}" type="presOf" srcId="{F914C23D-B640-4C98-B412-72D7A9483114}" destId="{EEB803E8-C555-47E1-A587-2FAA2F1CD752}" srcOrd="0" destOrd="0" presId="urn:microsoft.com/office/officeart/2005/8/layout/vList2"/>
    <dgm:cxn modelId="{D8B8FFCC-4CEA-4C30-924B-86CDF735258E}" srcId="{1DBEF04B-9901-42B6-9303-649425CFF74C}" destId="{FADDF68A-6DD8-4888-86EF-4A5448CE07B6}" srcOrd="3" destOrd="0" parTransId="{AFA278A1-B78E-4EBB-878A-96D7739674BB}" sibTransId="{5E051A7E-2B2C-4024-B4CD-487265924E18}"/>
    <dgm:cxn modelId="{FD7097C2-E785-4D57-BFB9-A230EF1F109F}" type="presOf" srcId="{EC34931B-D618-43E8-B603-DE9A7161377E}" destId="{051323C3-BB44-4B6A-B2DD-1DE15C343E4F}" srcOrd="0" destOrd="0" presId="urn:microsoft.com/office/officeart/2005/8/layout/vList2"/>
    <dgm:cxn modelId="{94FF44C2-B083-4006-93AC-F8A4103C1FA5}" srcId="{1DBEF04B-9901-42B6-9303-649425CFF74C}" destId="{8780CB40-B341-4114-8F49-FD285210A972}" srcOrd="0" destOrd="0" parTransId="{FC0887EC-548F-4003-81C6-6C9A14E0FFE6}" sibTransId="{D2AA4743-F03A-4C3E-8EE3-6EC3471E8F8F}"/>
    <dgm:cxn modelId="{1DC8F4B4-C33A-414E-A8A0-01C67EDB3311}" type="presParOf" srcId="{1B025FCD-A50C-45A6-AD0B-32366C570AB0}" destId="{757EA29B-BB97-42DF-8A16-36264DE6ECF4}" srcOrd="0" destOrd="0" presId="urn:microsoft.com/office/officeart/2005/8/layout/vList2"/>
    <dgm:cxn modelId="{D05869E7-BE13-4B68-8370-B0CD5CCF1039}" type="presParOf" srcId="{1B025FCD-A50C-45A6-AD0B-32366C570AB0}" destId="{3CA1D199-A631-4E83-AD51-B1AF2D87FAF1}" srcOrd="1" destOrd="0" presId="urn:microsoft.com/office/officeart/2005/8/layout/vList2"/>
    <dgm:cxn modelId="{2831571C-572C-4624-BF2D-78508B5FD845}" type="presParOf" srcId="{1B025FCD-A50C-45A6-AD0B-32366C570AB0}" destId="{EEB803E8-C555-47E1-A587-2FAA2F1CD752}" srcOrd="2" destOrd="0" presId="urn:microsoft.com/office/officeart/2005/8/layout/vList2"/>
    <dgm:cxn modelId="{BC6A9B8A-3C65-434D-9B1D-D81F07149621}" type="presParOf" srcId="{1B025FCD-A50C-45A6-AD0B-32366C570AB0}" destId="{4588BCD6-F717-41C1-B3E5-562807AE98DF}" srcOrd="3" destOrd="0" presId="urn:microsoft.com/office/officeart/2005/8/layout/vList2"/>
    <dgm:cxn modelId="{C1104C8F-BE5D-4B45-9C92-1CEAEBDD3C9B}" type="presParOf" srcId="{1B025FCD-A50C-45A6-AD0B-32366C570AB0}" destId="{051323C3-BB44-4B6A-B2DD-1DE15C343E4F}" srcOrd="4" destOrd="0" presId="urn:microsoft.com/office/officeart/2005/8/layout/vList2"/>
    <dgm:cxn modelId="{19D9BED4-E4FC-4856-9E31-624EE03AEE82}" type="presParOf" srcId="{1B025FCD-A50C-45A6-AD0B-32366C570AB0}" destId="{314212FD-AE84-4E62-B3D9-DE466C999BEF}" srcOrd="5" destOrd="0" presId="urn:microsoft.com/office/officeart/2005/8/layout/vList2"/>
    <dgm:cxn modelId="{054983C4-4220-4924-A9DA-132ADE077096}" type="presParOf" srcId="{1B025FCD-A50C-45A6-AD0B-32366C570AB0}" destId="{951F2273-C10B-41C6-9AD8-FDE0CEFA2BF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E7DF2C-DE89-4600-A78B-B4862361EA6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F6AF27-6305-4238-986C-00F0315E5181}">
      <dgm:prSet/>
      <dgm:spPr/>
      <dgm:t>
        <a:bodyPr/>
        <a:lstStyle/>
        <a:p>
          <a:r>
            <a:rPr lang="en-US"/>
            <a:t>Give your printed page to a friend</a:t>
          </a:r>
        </a:p>
      </dgm:t>
    </dgm:pt>
    <dgm:pt modelId="{6092C6F7-89F3-484B-B957-6D20B612E2EC}" type="parTrans" cxnId="{0F9CF72E-CB73-4037-BA17-B668448EFC30}">
      <dgm:prSet/>
      <dgm:spPr/>
      <dgm:t>
        <a:bodyPr/>
        <a:lstStyle/>
        <a:p>
          <a:endParaRPr lang="en-US"/>
        </a:p>
      </dgm:t>
    </dgm:pt>
    <dgm:pt modelId="{61C088D5-1890-4EAF-92A3-781CC2C647A4}" type="sibTrans" cxnId="{0F9CF72E-CB73-4037-BA17-B668448EFC30}">
      <dgm:prSet/>
      <dgm:spPr/>
      <dgm:t>
        <a:bodyPr/>
        <a:lstStyle/>
        <a:p>
          <a:endParaRPr lang="en-US"/>
        </a:p>
      </dgm:t>
    </dgm:pt>
    <dgm:pt modelId="{682668DB-4827-4154-8341-D24E3EA1C9E9}">
      <dgm:prSet/>
      <dgm:spPr/>
      <dgm:t>
        <a:bodyPr/>
        <a:lstStyle/>
        <a:p>
          <a:r>
            <a:rPr lang="en-US"/>
            <a:t>You each read and make as many comments as possible</a:t>
          </a:r>
        </a:p>
      </dgm:t>
    </dgm:pt>
    <dgm:pt modelId="{A811C710-B5FC-4C64-8255-C32EC688D79B}" type="parTrans" cxnId="{8BBD2022-118F-4FB1-8908-D1F7F8A77697}">
      <dgm:prSet/>
      <dgm:spPr/>
      <dgm:t>
        <a:bodyPr/>
        <a:lstStyle/>
        <a:p>
          <a:endParaRPr lang="en-US"/>
        </a:p>
      </dgm:t>
    </dgm:pt>
    <dgm:pt modelId="{DD36F492-03E4-4A6E-92D7-9970471EFA3A}" type="sibTrans" cxnId="{8BBD2022-118F-4FB1-8908-D1F7F8A77697}">
      <dgm:prSet/>
      <dgm:spPr/>
      <dgm:t>
        <a:bodyPr/>
        <a:lstStyle/>
        <a:p>
          <a:endParaRPr lang="en-US"/>
        </a:p>
      </dgm:t>
    </dgm:pt>
    <dgm:pt modelId="{C58400E0-E059-4FCE-9A47-013D29CCA123}">
      <dgm:prSet/>
      <dgm:spPr/>
      <dgm:t>
        <a:bodyPr/>
        <a:lstStyle/>
        <a:p>
          <a:r>
            <a:rPr lang="en-US"/>
            <a:t>Reflect on the feedback and write down what you still need to do</a:t>
          </a:r>
        </a:p>
      </dgm:t>
    </dgm:pt>
    <dgm:pt modelId="{E7C3DB53-48B3-40B6-9D30-E6186180F611}" type="parTrans" cxnId="{201A00AA-4DEE-4624-8C60-AE01D5356401}">
      <dgm:prSet/>
      <dgm:spPr/>
      <dgm:t>
        <a:bodyPr/>
        <a:lstStyle/>
        <a:p>
          <a:endParaRPr lang="en-US"/>
        </a:p>
      </dgm:t>
    </dgm:pt>
    <dgm:pt modelId="{8A25D2E6-7C6B-4C8A-A7F4-CFBB454F2C5F}" type="sibTrans" cxnId="{201A00AA-4DEE-4624-8C60-AE01D5356401}">
      <dgm:prSet/>
      <dgm:spPr/>
      <dgm:t>
        <a:bodyPr/>
        <a:lstStyle/>
        <a:p>
          <a:endParaRPr lang="en-US"/>
        </a:p>
      </dgm:t>
    </dgm:pt>
    <dgm:pt modelId="{D741559C-7C83-40FC-8C97-1C5D182C03AB}">
      <dgm:prSet/>
      <dgm:spPr/>
      <dgm:t>
        <a:bodyPr/>
        <a:lstStyle/>
        <a:p>
          <a:r>
            <a:rPr lang="en-US"/>
            <a:t>Hand the plan and the comment sheet to me to benefit from more feedback next week</a:t>
          </a:r>
        </a:p>
      </dgm:t>
    </dgm:pt>
    <dgm:pt modelId="{20F7E26A-9F8D-4176-A1CE-585DF9CA12DD}" type="parTrans" cxnId="{38C1D76A-A250-43FA-B77E-34D624FB2DA3}">
      <dgm:prSet/>
      <dgm:spPr/>
      <dgm:t>
        <a:bodyPr/>
        <a:lstStyle/>
        <a:p>
          <a:endParaRPr lang="en-US"/>
        </a:p>
      </dgm:t>
    </dgm:pt>
    <dgm:pt modelId="{3996BAEC-6765-49AC-B28E-88F8C0FADDF0}" type="sibTrans" cxnId="{38C1D76A-A250-43FA-B77E-34D624FB2DA3}">
      <dgm:prSet/>
      <dgm:spPr/>
      <dgm:t>
        <a:bodyPr/>
        <a:lstStyle/>
        <a:p>
          <a:endParaRPr lang="en-US"/>
        </a:p>
      </dgm:t>
    </dgm:pt>
    <dgm:pt modelId="{FF722432-CB07-4B52-9836-C27CC8B806E8}" type="pres">
      <dgm:prSet presAssocID="{C1E7DF2C-DE89-4600-A78B-B4862361EA6B}" presName="root" presStyleCnt="0">
        <dgm:presLayoutVars>
          <dgm:dir/>
          <dgm:resizeHandles val="exact"/>
        </dgm:presLayoutVars>
      </dgm:prSet>
      <dgm:spPr/>
      <dgm:t>
        <a:bodyPr/>
        <a:lstStyle/>
        <a:p>
          <a:endParaRPr lang="en-US"/>
        </a:p>
      </dgm:t>
    </dgm:pt>
    <dgm:pt modelId="{DC238E93-4490-4E94-97CD-6376923789CC}" type="pres">
      <dgm:prSet presAssocID="{C1E7DF2C-DE89-4600-A78B-B4862361EA6B}" presName="container" presStyleCnt="0">
        <dgm:presLayoutVars>
          <dgm:dir/>
          <dgm:resizeHandles val="exact"/>
        </dgm:presLayoutVars>
      </dgm:prSet>
      <dgm:spPr/>
    </dgm:pt>
    <dgm:pt modelId="{26B71FF6-569D-44B5-B5AA-A15B7A4B7D0D}" type="pres">
      <dgm:prSet presAssocID="{41F6AF27-6305-4238-986C-00F0315E5181}" presName="compNode" presStyleCnt="0"/>
      <dgm:spPr/>
    </dgm:pt>
    <dgm:pt modelId="{1AB3DC3F-E2A0-469E-9295-EA8DC436BDB4}" type="pres">
      <dgm:prSet presAssocID="{41F6AF27-6305-4238-986C-00F0315E5181}" presName="iconBgRect" presStyleLbl="bgShp" presStyleIdx="0" presStyleCnt="4"/>
      <dgm:spPr/>
    </dgm:pt>
    <dgm:pt modelId="{D99DDB09-9852-4E09-8A61-74B439A8C2B4}" type="pres">
      <dgm:prSet presAssocID="{41F6AF27-6305-4238-986C-00F0315E51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aper"/>
        </a:ext>
      </dgm:extLst>
    </dgm:pt>
    <dgm:pt modelId="{1B181F98-464E-4767-90EA-E3DC8177A087}" type="pres">
      <dgm:prSet presAssocID="{41F6AF27-6305-4238-986C-00F0315E5181}" presName="spaceRect" presStyleCnt="0"/>
      <dgm:spPr/>
    </dgm:pt>
    <dgm:pt modelId="{8A84DB36-5AC9-4C94-9E49-09151AEFFDF6}" type="pres">
      <dgm:prSet presAssocID="{41F6AF27-6305-4238-986C-00F0315E5181}" presName="textRect" presStyleLbl="revTx" presStyleIdx="0" presStyleCnt="4">
        <dgm:presLayoutVars>
          <dgm:chMax val="1"/>
          <dgm:chPref val="1"/>
        </dgm:presLayoutVars>
      </dgm:prSet>
      <dgm:spPr/>
      <dgm:t>
        <a:bodyPr/>
        <a:lstStyle/>
        <a:p>
          <a:endParaRPr lang="en-US"/>
        </a:p>
      </dgm:t>
    </dgm:pt>
    <dgm:pt modelId="{B252B051-3BDA-441F-A55B-0405DF2C84CB}" type="pres">
      <dgm:prSet presAssocID="{61C088D5-1890-4EAF-92A3-781CC2C647A4}" presName="sibTrans" presStyleLbl="sibTrans2D1" presStyleIdx="0" presStyleCnt="0"/>
      <dgm:spPr/>
      <dgm:t>
        <a:bodyPr/>
        <a:lstStyle/>
        <a:p>
          <a:endParaRPr lang="en-US"/>
        </a:p>
      </dgm:t>
    </dgm:pt>
    <dgm:pt modelId="{94574BBB-C1D9-448D-97D4-8B1AFB787125}" type="pres">
      <dgm:prSet presAssocID="{682668DB-4827-4154-8341-D24E3EA1C9E9}" presName="compNode" presStyleCnt="0"/>
      <dgm:spPr/>
    </dgm:pt>
    <dgm:pt modelId="{9897852A-4B63-436D-8E48-53A49031FF3A}" type="pres">
      <dgm:prSet presAssocID="{682668DB-4827-4154-8341-D24E3EA1C9E9}" presName="iconBgRect" presStyleLbl="bgShp" presStyleIdx="1" presStyleCnt="4"/>
      <dgm:spPr/>
    </dgm:pt>
    <dgm:pt modelId="{5E98898C-2748-4F7B-924B-8A2F5296BE49}" type="pres">
      <dgm:prSet presAssocID="{682668DB-4827-4154-8341-D24E3EA1C9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encil"/>
        </a:ext>
      </dgm:extLst>
    </dgm:pt>
    <dgm:pt modelId="{D179534E-F566-46AC-877D-CC82A90FD6AD}" type="pres">
      <dgm:prSet presAssocID="{682668DB-4827-4154-8341-D24E3EA1C9E9}" presName="spaceRect" presStyleCnt="0"/>
      <dgm:spPr/>
    </dgm:pt>
    <dgm:pt modelId="{F3226E2F-8FCA-4E3F-B1A5-CD09A37E3E0E}" type="pres">
      <dgm:prSet presAssocID="{682668DB-4827-4154-8341-D24E3EA1C9E9}" presName="textRect" presStyleLbl="revTx" presStyleIdx="1" presStyleCnt="4">
        <dgm:presLayoutVars>
          <dgm:chMax val="1"/>
          <dgm:chPref val="1"/>
        </dgm:presLayoutVars>
      </dgm:prSet>
      <dgm:spPr/>
      <dgm:t>
        <a:bodyPr/>
        <a:lstStyle/>
        <a:p>
          <a:endParaRPr lang="en-US"/>
        </a:p>
      </dgm:t>
    </dgm:pt>
    <dgm:pt modelId="{C9B187AE-1DE4-4842-BD85-82164A047661}" type="pres">
      <dgm:prSet presAssocID="{DD36F492-03E4-4A6E-92D7-9970471EFA3A}" presName="sibTrans" presStyleLbl="sibTrans2D1" presStyleIdx="0" presStyleCnt="0"/>
      <dgm:spPr/>
      <dgm:t>
        <a:bodyPr/>
        <a:lstStyle/>
        <a:p>
          <a:endParaRPr lang="en-US"/>
        </a:p>
      </dgm:t>
    </dgm:pt>
    <dgm:pt modelId="{AC5B08D0-F82F-4AE7-8BF4-D7127032F3F6}" type="pres">
      <dgm:prSet presAssocID="{C58400E0-E059-4FCE-9A47-013D29CCA123}" presName="compNode" presStyleCnt="0"/>
      <dgm:spPr/>
    </dgm:pt>
    <dgm:pt modelId="{106B4408-95ED-4E5E-A13E-31D1F6F5B7A3}" type="pres">
      <dgm:prSet presAssocID="{C58400E0-E059-4FCE-9A47-013D29CCA123}" presName="iconBgRect" presStyleLbl="bgShp" presStyleIdx="2" presStyleCnt="4"/>
      <dgm:spPr/>
    </dgm:pt>
    <dgm:pt modelId="{5DA5CCAA-8C0C-452E-A7C2-F11C11CF12F3}" type="pres">
      <dgm:prSet presAssocID="{C58400E0-E059-4FCE-9A47-013D29CCA1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Light Bulb and Gear"/>
        </a:ext>
      </dgm:extLst>
    </dgm:pt>
    <dgm:pt modelId="{EB6D4055-1CA4-4403-B563-2352615FD37C}" type="pres">
      <dgm:prSet presAssocID="{C58400E0-E059-4FCE-9A47-013D29CCA123}" presName="spaceRect" presStyleCnt="0"/>
      <dgm:spPr/>
    </dgm:pt>
    <dgm:pt modelId="{E0099109-BA01-44B8-84AF-6901395008C2}" type="pres">
      <dgm:prSet presAssocID="{C58400E0-E059-4FCE-9A47-013D29CCA123}" presName="textRect" presStyleLbl="revTx" presStyleIdx="2" presStyleCnt="4">
        <dgm:presLayoutVars>
          <dgm:chMax val="1"/>
          <dgm:chPref val="1"/>
        </dgm:presLayoutVars>
      </dgm:prSet>
      <dgm:spPr/>
      <dgm:t>
        <a:bodyPr/>
        <a:lstStyle/>
        <a:p>
          <a:endParaRPr lang="en-US"/>
        </a:p>
      </dgm:t>
    </dgm:pt>
    <dgm:pt modelId="{7782554A-CF4F-4819-AFCE-F9D508378EF1}" type="pres">
      <dgm:prSet presAssocID="{8A25D2E6-7C6B-4C8A-A7F4-CFBB454F2C5F}" presName="sibTrans" presStyleLbl="sibTrans2D1" presStyleIdx="0" presStyleCnt="0"/>
      <dgm:spPr/>
      <dgm:t>
        <a:bodyPr/>
        <a:lstStyle/>
        <a:p>
          <a:endParaRPr lang="en-US"/>
        </a:p>
      </dgm:t>
    </dgm:pt>
    <dgm:pt modelId="{39F40259-A479-4C01-82EB-B61E325275E8}" type="pres">
      <dgm:prSet presAssocID="{D741559C-7C83-40FC-8C97-1C5D182C03AB}" presName="compNode" presStyleCnt="0"/>
      <dgm:spPr/>
    </dgm:pt>
    <dgm:pt modelId="{78167272-1045-41D7-ACC3-1BBDB2D3407B}" type="pres">
      <dgm:prSet presAssocID="{D741559C-7C83-40FC-8C97-1C5D182C03AB}" presName="iconBgRect" presStyleLbl="bgShp" presStyleIdx="3" presStyleCnt="4"/>
      <dgm:spPr/>
    </dgm:pt>
    <dgm:pt modelId="{6896F77A-8FFB-4920-907A-24CA506D25B5}" type="pres">
      <dgm:prSet presAssocID="{D741559C-7C83-40FC-8C97-1C5D182C03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4780EA88-6408-467B-8C69-98F8D5C9A85F}" type="pres">
      <dgm:prSet presAssocID="{D741559C-7C83-40FC-8C97-1C5D182C03AB}" presName="spaceRect" presStyleCnt="0"/>
      <dgm:spPr/>
    </dgm:pt>
    <dgm:pt modelId="{3FA78914-52F5-4307-B823-56AB9CDBDC30}" type="pres">
      <dgm:prSet presAssocID="{D741559C-7C83-40FC-8C97-1C5D182C03AB}" presName="textRect" presStyleLbl="revTx" presStyleIdx="3" presStyleCnt="4">
        <dgm:presLayoutVars>
          <dgm:chMax val="1"/>
          <dgm:chPref val="1"/>
        </dgm:presLayoutVars>
      </dgm:prSet>
      <dgm:spPr/>
      <dgm:t>
        <a:bodyPr/>
        <a:lstStyle/>
        <a:p>
          <a:endParaRPr lang="en-US"/>
        </a:p>
      </dgm:t>
    </dgm:pt>
  </dgm:ptLst>
  <dgm:cxnLst>
    <dgm:cxn modelId="{38C1D76A-A250-43FA-B77E-34D624FB2DA3}" srcId="{C1E7DF2C-DE89-4600-A78B-B4862361EA6B}" destId="{D741559C-7C83-40FC-8C97-1C5D182C03AB}" srcOrd="3" destOrd="0" parTransId="{20F7E26A-9F8D-4176-A1CE-585DF9CA12DD}" sibTransId="{3996BAEC-6765-49AC-B28E-88F8C0FADDF0}"/>
    <dgm:cxn modelId="{505DD129-6829-49AF-9F97-58A8F6D7693A}" type="presOf" srcId="{C58400E0-E059-4FCE-9A47-013D29CCA123}" destId="{E0099109-BA01-44B8-84AF-6901395008C2}" srcOrd="0" destOrd="0" presId="urn:microsoft.com/office/officeart/2018/2/layout/IconCircleList"/>
    <dgm:cxn modelId="{8BBD2022-118F-4FB1-8908-D1F7F8A77697}" srcId="{C1E7DF2C-DE89-4600-A78B-B4862361EA6B}" destId="{682668DB-4827-4154-8341-D24E3EA1C9E9}" srcOrd="1" destOrd="0" parTransId="{A811C710-B5FC-4C64-8255-C32EC688D79B}" sibTransId="{DD36F492-03E4-4A6E-92D7-9970471EFA3A}"/>
    <dgm:cxn modelId="{5D867919-848C-4CBB-BB1A-C225145BA929}" type="presOf" srcId="{682668DB-4827-4154-8341-D24E3EA1C9E9}" destId="{F3226E2F-8FCA-4E3F-B1A5-CD09A37E3E0E}" srcOrd="0" destOrd="0" presId="urn:microsoft.com/office/officeart/2018/2/layout/IconCircleList"/>
    <dgm:cxn modelId="{486D9234-F44A-4A1B-A3D9-B5713ACD89E8}" type="presOf" srcId="{41F6AF27-6305-4238-986C-00F0315E5181}" destId="{8A84DB36-5AC9-4C94-9E49-09151AEFFDF6}" srcOrd="0" destOrd="0" presId="urn:microsoft.com/office/officeart/2018/2/layout/IconCircleList"/>
    <dgm:cxn modelId="{0F9CF72E-CB73-4037-BA17-B668448EFC30}" srcId="{C1E7DF2C-DE89-4600-A78B-B4862361EA6B}" destId="{41F6AF27-6305-4238-986C-00F0315E5181}" srcOrd="0" destOrd="0" parTransId="{6092C6F7-89F3-484B-B957-6D20B612E2EC}" sibTransId="{61C088D5-1890-4EAF-92A3-781CC2C647A4}"/>
    <dgm:cxn modelId="{201A00AA-4DEE-4624-8C60-AE01D5356401}" srcId="{C1E7DF2C-DE89-4600-A78B-B4862361EA6B}" destId="{C58400E0-E059-4FCE-9A47-013D29CCA123}" srcOrd="2" destOrd="0" parTransId="{E7C3DB53-48B3-40B6-9D30-E6186180F611}" sibTransId="{8A25D2E6-7C6B-4C8A-A7F4-CFBB454F2C5F}"/>
    <dgm:cxn modelId="{FD9EB265-1E71-458A-93EC-03B29E18E989}" type="presOf" srcId="{D741559C-7C83-40FC-8C97-1C5D182C03AB}" destId="{3FA78914-52F5-4307-B823-56AB9CDBDC30}" srcOrd="0" destOrd="0" presId="urn:microsoft.com/office/officeart/2018/2/layout/IconCircleList"/>
    <dgm:cxn modelId="{D71BB6F3-3312-4FCB-823D-EB46F358C54B}" type="presOf" srcId="{C1E7DF2C-DE89-4600-A78B-B4862361EA6B}" destId="{FF722432-CB07-4B52-9836-C27CC8B806E8}" srcOrd="0" destOrd="0" presId="urn:microsoft.com/office/officeart/2018/2/layout/IconCircleList"/>
    <dgm:cxn modelId="{33A39E3D-4522-49B8-8F9C-8BD958A36534}" type="presOf" srcId="{DD36F492-03E4-4A6E-92D7-9970471EFA3A}" destId="{C9B187AE-1DE4-4842-BD85-82164A047661}" srcOrd="0" destOrd="0" presId="urn:microsoft.com/office/officeart/2018/2/layout/IconCircleList"/>
    <dgm:cxn modelId="{ACCA4FF5-0EEB-4142-B620-0D061CEE519D}" type="presOf" srcId="{61C088D5-1890-4EAF-92A3-781CC2C647A4}" destId="{B252B051-3BDA-441F-A55B-0405DF2C84CB}" srcOrd="0" destOrd="0" presId="urn:microsoft.com/office/officeart/2018/2/layout/IconCircleList"/>
    <dgm:cxn modelId="{FE93314B-1729-41B4-BF8B-D491BF661A09}" type="presOf" srcId="{8A25D2E6-7C6B-4C8A-A7F4-CFBB454F2C5F}" destId="{7782554A-CF4F-4819-AFCE-F9D508378EF1}" srcOrd="0" destOrd="0" presId="urn:microsoft.com/office/officeart/2018/2/layout/IconCircleList"/>
    <dgm:cxn modelId="{7A18F9FE-C7E2-4AD0-9F8B-D1EE5C7BFF01}" type="presParOf" srcId="{FF722432-CB07-4B52-9836-C27CC8B806E8}" destId="{DC238E93-4490-4E94-97CD-6376923789CC}" srcOrd="0" destOrd="0" presId="urn:microsoft.com/office/officeart/2018/2/layout/IconCircleList"/>
    <dgm:cxn modelId="{0A6A705B-4431-4B4B-9639-6DAB3539B46E}" type="presParOf" srcId="{DC238E93-4490-4E94-97CD-6376923789CC}" destId="{26B71FF6-569D-44B5-B5AA-A15B7A4B7D0D}" srcOrd="0" destOrd="0" presId="urn:microsoft.com/office/officeart/2018/2/layout/IconCircleList"/>
    <dgm:cxn modelId="{1DB11C45-1806-4A8C-A070-9A00E6CB4116}" type="presParOf" srcId="{26B71FF6-569D-44B5-B5AA-A15B7A4B7D0D}" destId="{1AB3DC3F-E2A0-469E-9295-EA8DC436BDB4}" srcOrd="0" destOrd="0" presId="urn:microsoft.com/office/officeart/2018/2/layout/IconCircleList"/>
    <dgm:cxn modelId="{9D94E215-0B5D-4A6B-875C-F381F0349EEF}" type="presParOf" srcId="{26B71FF6-569D-44B5-B5AA-A15B7A4B7D0D}" destId="{D99DDB09-9852-4E09-8A61-74B439A8C2B4}" srcOrd="1" destOrd="0" presId="urn:microsoft.com/office/officeart/2018/2/layout/IconCircleList"/>
    <dgm:cxn modelId="{AF7219E8-5867-48C7-A88D-87CAC6DF741C}" type="presParOf" srcId="{26B71FF6-569D-44B5-B5AA-A15B7A4B7D0D}" destId="{1B181F98-464E-4767-90EA-E3DC8177A087}" srcOrd="2" destOrd="0" presId="urn:microsoft.com/office/officeart/2018/2/layout/IconCircleList"/>
    <dgm:cxn modelId="{56568EDF-DE96-4756-A91A-A065800F8A71}" type="presParOf" srcId="{26B71FF6-569D-44B5-B5AA-A15B7A4B7D0D}" destId="{8A84DB36-5AC9-4C94-9E49-09151AEFFDF6}" srcOrd="3" destOrd="0" presId="urn:microsoft.com/office/officeart/2018/2/layout/IconCircleList"/>
    <dgm:cxn modelId="{1112ADBE-75CF-468F-BECA-A62CF160424E}" type="presParOf" srcId="{DC238E93-4490-4E94-97CD-6376923789CC}" destId="{B252B051-3BDA-441F-A55B-0405DF2C84CB}" srcOrd="1" destOrd="0" presId="urn:microsoft.com/office/officeart/2018/2/layout/IconCircleList"/>
    <dgm:cxn modelId="{CA0E328E-A92E-4467-8193-462EC790715E}" type="presParOf" srcId="{DC238E93-4490-4E94-97CD-6376923789CC}" destId="{94574BBB-C1D9-448D-97D4-8B1AFB787125}" srcOrd="2" destOrd="0" presId="urn:microsoft.com/office/officeart/2018/2/layout/IconCircleList"/>
    <dgm:cxn modelId="{0ACDC562-C46D-4465-8BCB-D7E1ABF0A0A6}" type="presParOf" srcId="{94574BBB-C1D9-448D-97D4-8B1AFB787125}" destId="{9897852A-4B63-436D-8E48-53A49031FF3A}" srcOrd="0" destOrd="0" presId="urn:microsoft.com/office/officeart/2018/2/layout/IconCircleList"/>
    <dgm:cxn modelId="{97B173AB-6234-418D-A7DF-0131B4DBDE8E}" type="presParOf" srcId="{94574BBB-C1D9-448D-97D4-8B1AFB787125}" destId="{5E98898C-2748-4F7B-924B-8A2F5296BE49}" srcOrd="1" destOrd="0" presId="urn:microsoft.com/office/officeart/2018/2/layout/IconCircleList"/>
    <dgm:cxn modelId="{06FBD374-4A27-439B-9752-0FAB523B983C}" type="presParOf" srcId="{94574BBB-C1D9-448D-97D4-8B1AFB787125}" destId="{D179534E-F566-46AC-877D-CC82A90FD6AD}" srcOrd="2" destOrd="0" presId="urn:microsoft.com/office/officeart/2018/2/layout/IconCircleList"/>
    <dgm:cxn modelId="{7B05DD9C-601E-4F57-B681-29B017535231}" type="presParOf" srcId="{94574BBB-C1D9-448D-97D4-8B1AFB787125}" destId="{F3226E2F-8FCA-4E3F-B1A5-CD09A37E3E0E}" srcOrd="3" destOrd="0" presId="urn:microsoft.com/office/officeart/2018/2/layout/IconCircleList"/>
    <dgm:cxn modelId="{48E85CE6-0566-4EDE-998B-C39A9C670F60}" type="presParOf" srcId="{DC238E93-4490-4E94-97CD-6376923789CC}" destId="{C9B187AE-1DE4-4842-BD85-82164A047661}" srcOrd="3" destOrd="0" presId="urn:microsoft.com/office/officeart/2018/2/layout/IconCircleList"/>
    <dgm:cxn modelId="{C9D47AD3-129B-48CE-A0D6-865E420F9ECF}" type="presParOf" srcId="{DC238E93-4490-4E94-97CD-6376923789CC}" destId="{AC5B08D0-F82F-4AE7-8BF4-D7127032F3F6}" srcOrd="4" destOrd="0" presId="urn:microsoft.com/office/officeart/2018/2/layout/IconCircleList"/>
    <dgm:cxn modelId="{517A9EEF-E0C8-4D7A-9697-6C3ED4392DDF}" type="presParOf" srcId="{AC5B08D0-F82F-4AE7-8BF4-D7127032F3F6}" destId="{106B4408-95ED-4E5E-A13E-31D1F6F5B7A3}" srcOrd="0" destOrd="0" presId="urn:microsoft.com/office/officeart/2018/2/layout/IconCircleList"/>
    <dgm:cxn modelId="{04AF8F4E-8847-4186-8CCB-41506E8AA529}" type="presParOf" srcId="{AC5B08D0-F82F-4AE7-8BF4-D7127032F3F6}" destId="{5DA5CCAA-8C0C-452E-A7C2-F11C11CF12F3}" srcOrd="1" destOrd="0" presId="urn:microsoft.com/office/officeart/2018/2/layout/IconCircleList"/>
    <dgm:cxn modelId="{4BA419F0-E43C-443A-AB64-79CB9224A8ED}" type="presParOf" srcId="{AC5B08D0-F82F-4AE7-8BF4-D7127032F3F6}" destId="{EB6D4055-1CA4-4403-B563-2352615FD37C}" srcOrd="2" destOrd="0" presId="urn:microsoft.com/office/officeart/2018/2/layout/IconCircleList"/>
    <dgm:cxn modelId="{5B461435-847C-4537-BC06-381C089B6EE1}" type="presParOf" srcId="{AC5B08D0-F82F-4AE7-8BF4-D7127032F3F6}" destId="{E0099109-BA01-44B8-84AF-6901395008C2}" srcOrd="3" destOrd="0" presId="urn:microsoft.com/office/officeart/2018/2/layout/IconCircleList"/>
    <dgm:cxn modelId="{2315ACC4-52FA-4207-A912-5C508C75EC5D}" type="presParOf" srcId="{DC238E93-4490-4E94-97CD-6376923789CC}" destId="{7782554A-CF4F-4819-AFCE-F9D508378EF1}" srcOrd="5" destOrd="0" presId="urn:microsoft.com/office/officeart/2018/2/layout/IconCircleList"/>
    <dgm:cxn modelId="{519FC220-4769-447F-A93C-81597A0901F9}" type="presParOf" srcId="{DC238E93-4490-4E94-97CD-6376923789CC}" destId="{39F40259-A479-4C01-82EB-B61E325275E8}" srcOrd="6" destOrd="0" presId="urn:microsoft.com/office/officeart/2018/2/layout/IconCircleList"/>
    <dgm:cxn modelId="{D2D2203A-9F7E-4ED9-9BB2-4223756BB21E}" type="presParOf" srcId="{39F40259-A479-4C01-82EB-B61E325275E8}" destId="{78167272-1045-41D7-ACC3-1BBDB2D3407B}" srcOrd="0" destOrd="0" presId="urn:microsoft.com/office/officeart/2018/2/layout/IconCircleList"/>
    <dgm:cxn modelId="{53293A97-DA2A-43DE-B222-57874AB3EA76}" type="presParOf" srcId="{39F40259-A479-4C01-82EB-B61E325275E8}" destId="{6896F77A-8FFB-4920-907A-24CA506D25B5}" srcOrd="1" destOrd="0" presId="urn:microsoft.com/office/officeart/2018/2/layout/IconCircleList"/>
    <dgm:cxn modelId="{6F7E7C64-CDF9-42A6-B509-BD79ABC39366}" type="presParOf" srcId="{39F40259-A479-4C01-82EB-B61E325275E8}" destId="{4780EA88-6408-467B-8C69-98F8D5C9A85F}" srcOrd="2" destOrd="0" presId="urn:microsoft.com/office/officeart/2018/2/layout/IconCircleList"/>
    <dgm:cxn modelId="{2F6C43CE-EED3-4052-9590-533376A98C7D}" type="presParOf" srcId="{39F40259-A479-4C01-82EB-B61E325275E8}" destId="{3FA78914-52F5-4307-B823-56AB9CDBDC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373933-F5B8-4ECE-B6D1-42CAF1247DF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F982A71-41BD-411B-B537-3EC45BA5FF19}">
      <dgm:prSet/>
      <dgm:spPr/>
      <dgm:t>
        <a:bodyPr/>
        <a:lstStyle/>
        <a:p>
          <a:r>
            <a:rPr lang="en-US"/>
            <a:t>In 1978, the Alma Ata declaration on primary healthcare was meant to lead to a greater global focus on the needs of the poor, greater attention to ensuring health systems could deliver primary care, and community-based approaches</a:t>
          </a:r>
        </a:p>
      </dgm:t>
    </dgm:pt>
    <dgm:pt modelId="{6FC56072-42C1-48DB-96D6-9D22E07EF6C2}" type="parTrans" cxnId="{5C48B054-198D-4E92-90B9-DDC0ED90EDC9}">
      <dgm:prSet/>
      <dgm:spPr/>
      <dgm:t>
        <a:bodyPr/>
        <a:lstStyle/>
        <a:p>
          <a:endParaRPr lang="en-US"/>
        </a:p>
      </dgm:t>
    </dgm:pt>
    <dgm:pt modelId="{099DC12A-F05E-4F53-951E-7A1A90610BF7}" type="sibTrans" cxnId="{5C48B054-198D-4E92-90B9-DDC0ED90EDC9}">
      <dgm:prSet/>
      <dgm:spPr/>
      <dgm:t>
        <a:bodyPr/>
        <a:lstStyle/>
        <a:p>
          <a:endParaRPr lang="en-US"/>
        </a:p>
      </dgm:t>
    </dgm:pt>
    <dgm:pt modelId="{D0A7F48D-7F9E-4B18-9764-D31E2A81FC49}">
      <dgm:prSet/>
      <dgm:spPr/>
      <dgm:t>
        <a:bodyPr/>
        <a:lstStyle/>
        <a:p>
          <a:r>
            <a:rPr lang="en-US" dirty="0"/>
            <a:t>As the world moved into the late 1980s and early 1990s, concern arose over the </a:t>
          </a:r>
          <a:r>
            <a:rPr lang="en-US" b="1" dirty="0">
              <a:solidFill>
                <a:srgbClr val="C00000"/>
              </a:solidFill>
            </a:rPr>
            <a:t>unfinished agenda</a:t>
          </a:r>
          <a:r>
            <a:rPr lang="en-US" dirty="0"/>
            <a:t>, vertical approaches to addressing them, and the need for health sector reform</a:t>
          </a:r>
        </a:p>
      </dgm:t>
    </dgm:pt>
    <dgm:pt modelId="{0E92DC1F-562B-4147-8BE6-4CDD16062CAB}" type="parTrans" cxnId="{B3ADA776-EA37-45B2-B9CF-2638B81AB124}">
      <dgm:prSet/>
      <dgm:spPr/>
      <dgm:t>
        <a:bodyPr/>
        <a:lstStyle/>
        <a:p>
          <a:endParaRPr lang="en-US"/>
        </a:p>
      </dgm:t>
    </dgm:pt>
    <dgm:pt modelId="{D899B50F-3A61-42C8-8C32-BC555199A025}" type="sibTrans" cxnId="{B3ADA776-EA37-45B2-B9CF-2638B81AB124}">
      <dgm:prSet/>
      <dgm:spPr/>
      <dgm:t>
        <a:bodyPr/>
        <a:lstStyle/>
        <a:p>
          <a:endParaRPr lang="en-US"/>
        </a:p>
      </dgm:t>
    </dgm:pt>
    <dgm:pt modelId="{5A646D49-0ECB-4451-8DC3-534CAC77038C}" type="pres">
      <dgm:prSet presAssocID="{E2373933-F5B8-4ECE-B6D1-42CAF1247DF0}" presName="linear" presStyleCnt="0">
        <dgm:presLayoutVars>
          <dgm:animLvl val="lvl"/>
          <dgm:resizeHandles val="exact"/>
        </dgm:presLayoutVars>
      </dgm:prSet>
      <dgm:spPr/>
      <dgm:t>
        <a:bodyPr/>
        <a:lstStyle/>
        <a:p>
          <a:endParaRPr lang="en-US"/>
        </a:p>
      </dgm:t>
    </dgm:pt>
    <dgm:pt modelId="{938BDDAC-8B76-4D63-9AEB-8702D518436A}" type="pres">
      <dgm:prSet presAssocID="{3F982A71-41BD-411B-B537-3EC45BA5FF19}" presName="parentText" presStyleLbl="node1" presStyleIdx="0" presStyleCnt="2">
        <dgm:presLayoutVars>
          <dgm:chMax val="0"/>
          <dgm:bulletEnabled val="1"/>
        </dgm:presLayoutVars>
      </dgm:prSet>
      <dgm:spPr/>
      <dgm:t>
        <a:bodyPr/>
        <a:lstStyle/>
        <a:p>
          <a:endParaRPr lang="en-US"/>
        </a:p>
      </dgm:t>
    </dgm:pt>
    <dgm:pt modelId="{64CD92FD-FACE-4FF1-8691-7D0444B34DF1}" type="pres">
      <dgm:prSet presAssocID="{099DC12A-F05E-4F53-951E-7A1A90610BF7}" presName="spacer" presStyleCnt="0"/>
      <dgm:spPr/>
    </dgm:pt>
    <dgm:pt modelId="{155C5432-2961-4BAC-B5D0-E4C8096C0096}" type="pres">
      <dgm:prSet presAssocID="{D0A7F48D-7F9E-4B18-9764-D31E2A81FC49}" presName="parentText" presStyleLbl="node1" presStyleIdx="1" presStyleCnt="2">
        <dgm:presLayoutVars>
          <dgm:chMax val="0"/>
          <dgm:bulletEnabled val="1"/>
        </dgm:presLayoutVars>
      </dgm:prSet>
      <dgm:spPr/>
      <dgm:t>
        <a:bodyPr/>
        <a:lstStyle/>
        <a:p>
          <a:endParaRPr lang="en-US"/>
        </a:p>
      </dgm:t>
    </dgm:pt>
  </dgm:ptLst>
  <dgm:cxnLst>
    <dgm:cxn modelId="{7358CDCE-B19F-46BC-8E00-1416122614AE}" type="presOf" srcId="{3F982A71-41BD-411B-B537-3EC45BA5FF19}" destId="{938BDDAC-8B76-4D63-9AEB-8702D518436A}" srcOrd="0" destOrd="0" presId="urn:microsoft.com/office/officeart/2005/8/layout/vList2"/>
    <dgm:cxn modelId="{5C48B054-198D-4E92-90B9-DDC0ED90EDC9}" srcId="{E2373933-F5B8-4ECE-B6D1-42CAF1247DF0}" destId="{3F982A71-41BD-411B-B537-3EC45BA5FF19}" srcOrd="0" destOrd="0" parTransId="{6FC56072-42C1-48DB-96D6-9D22E07EF6C2}" sibTransId="{099DC12A-F05E-4F53-951E-7A1A90610BF7}"/>
    <dgm:cxn modelId="{F64146AC-44F7-409D-BCA7-DF88A9017DA6}" type="presOf" srcId="{D0A7F48D-7F9E-4B18-9764-D31E2A81FC49}" destId="{155C5432-2961-4BAC-B5D0-E4C8096C0096}" srcOrd="0" destOrd="0" presId="urn:microsoft.com/office/officeart/2005/8/layout/vList2"/>
    <dgm:cxn modelId="{B3ADA776-EA37-45B2-B9CF-2638B81AB124}" srcId="{E2373933-F5B8-4ECE-B6D1-42CAF1247DF0}" destId="{D0A7F48D-7F9E-4B18-9764-D31E2A81FC49}" srcOrd="1" destOrd="0" parTransId="{0E92DC1F-562B-4147-8BE6-4CDD16062CAB}" sibTransId="{D899B50F-3A61-42C8-8C32-BC555199A025}"/>
    <dgm:cxn modelId="{530124EC-3492-4C1B-9ECD-1BBD0F6E714C}" type="presOf" srcId="{E2373933-F5B8-4ECE-B6D1-42CAF1247DF0}" destId="{5A646D49-0ECB-4451-8DC3-534CAC77038C}" srcOrd="0" destOrd="0" presId="urn:microsoft.com/office/officeart/2005/8/layout/vList2"/>
    <dgm:cxn modelId="{0B88596A-5C7E-4082-ACAF-324A16429A03}" type="presParOf" srcId="{5A646D49-0ECB-4451-8DC3-534CAC77038C}" destId="{938BDDAC-8B76-4D63-9AEB-8702D518436A}" srcOrd="0" destOrd="0" presId="urn:microsoft.com/office/officeart/2005/8/layout/vList2"/>
    <dgm:cxn modelId="{19376040-7309-4F3C-B7E0-8A4BC5C58565}" type="presParOf" srcId="{5A646D49-0ECB-4451-8DC3-534CAC77038C}" destId="{64CD92FD-FACE-4FF1-8691-7D0444B34DF1}" srcOrd="1" destOrd="0" presId="urn:microsoft.com/office/officeart/2005/8/layout/vList2"/>
    <dgm:cxn modelId="{260863C9-9113-4924-926A-88705B272730}" type="presParOf" srcId="{5A646D49-0ECB-4451-8DC3-534CAC77038C}" destId="{155C5432-2961-4BAC-B5D0-E4C8096C009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F022B-58CE-4753-83A0-0FF2E621C42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49339AD-2D28-4DEC-B81C-E3C3FE69D4D9}">
      <dgm:prSet/>
      <dgm:spPr/>
      <dgm:t>
        <a:bodyPr/>
        <a:lstStyle/>
        <a:p>
          <a:r>
            <a:rPr lang="en-US"/>
            <a:t>Creates a consensus around a cause </a:t>
          </a:r>
        </a:p>
      </dgm:t>
    </dgm:pt>
    <dgm:pt modelId="{1530B222-1E1E-4823-81AC-41FD875C6B2A}" type="parTrans" cxnId="{A726971E-4851-4534-A884-0D4706E45690}">
      <dgm:prSet/>
      <dgm:spPr/>
      <dgm:t>
        <a:bodyPr/>
        <a:lstStyle/>
        <a:p>
          <a:endParaRPr lang="en-US"/>
        </a:p>
      </dgm:t>
    </dgm:pt>
    <dgm:pt modelId="{2E08C2BD-75B9-47B7-97AE-C6F6E9B7ABB5}" type="sibTrans" cxnId="{A726971E-4851-4534-A884-0D4706E45690}">
      <dgm:prSet/>
      <dgm:spPr/>
      <dgm:t>
        <a:bodyPr/>
        <a:lstStyle/>
        <a:p>
          <a:endParaRPr lang="en-US"/>
        </a:p>
      </dgm:t>
    </dgm:pt>
    <dgm:pt modelId="{892002B5-FE27-40B8-9E6E-4CA91FF67498}">
      <dgm:prSet/>
      <dgm:spPr/>
      <dgm:t>
        <a:bodyPr/>
        <a:lstStyle/>
        <a:p>
          <a:r>
            <a:rPr lang="en-US"/>
            <a:t>Strengthens advocacy efforts </a:t>
          </a:r>
        </a:p>
      </dgm:t>
    </dgm:pt>
    <dgm:pt modelId="{B9FB2BAC-ED7D-4CB8-903E-41159827FB90}" type="parTrans" cxnId="{A2D3C61F-F27A-4F7E-B250-8E0C8AB3053D}">
      <dgm:prSet/>
      <dgm:spPr/>
      <dgm:t>
        <a:bodyPr/>
        <a:lstStyle/>
        <a:p>
          <a:endParaRPr lang="en-US"/>
        </a:p>
      </dgm:t>
    </dgm:pt>
    <dgm:pt modelId="{3EDD78FF-7C49-4926-992A-2B3FE0B3B3D6}" type="sibTrans" cxnId="{A2D3C61F-F27A-4F7E-B250-8E0C8AB3053D}">
      <dgm:prSet/>
      <dgm:spPr/>
      <dgm:t>
        <a:bodyPr/>
        <a:lstStyle/>
        <a:p>
          <a:endParaRPr lang="en-US"/>
        </a:p>
      </dgm:t>
    </dgm:pt>
    <dgm:pt modelId="{389419A1-591E-45CD-BAE9-FC5D0AF10057}">
      <dgm:prSet/>
      <dgm:spPr/>
      <dgm:t>
        <a:bodyPr/>
        <a:lstStyle/>
        <a:p>
          <a:r>
            <a:rPr lang="en-US"/>
            <a:t>Allows knowledge sharing and standard setting</a:t>
          </a:r>
        </a:p>
      </dgm:t>
    </dgm:pt>
    <dgm:pt modelId="{8B5E7EA6-99BE-471F-8B1C-DEFA1660E39E}" type="parTrans" cxnId="{CD268A07-110A-4666-8BCE-45DE4CCC76DC}">
      <dgm:prSet/>
      <dgm:spPr/>
      <dgm:t>
        <a:bodyPr/>
        <a:lstStyle/>
        <a:p>
          <a:endParaRPr lang="en-US"/>
        </a:p>
      </dgm:t>
    </dgm:pt>
    <dgm:pt modelId="{460805DD-40A8-497B-AD84-D57197C2A38C}" type="sibTrans" cxnId="{CD268A07-110A-4666-8BCE-45DE4CCC76DC}">
      <dgm:prSet/>
      <dgm:spPr/>
      <dgm:t>
        <a:bodyPr/>
        <a:lstStyle/>
        <a:p>
          <a:endParaRPr lang="en-US"/>
        </a:p>
      </dgm:t>
    </dgm:pt>
    <dgm:pt modelId="{A2A00F08-E240-487E-AD29-57F6FADDC95C}">
      <dgm:prSet/>
      <dgm:spPr/>
      <dgm:t>
        <a:bodyPr/>
        <a:lstStyle/>
        <a:p>
          <a:r>
            <a:rPr lang="en-US"/>
            <a:t>Many aspects of global health are “global public goods” </a:t>
          </a:r>
        </a:p>
      </dgm:t>
    </dgm:pt>
    <dgm:pt modelId="{32158E14-1556-497F-8342-D1B1F41BAD30}" type="parTrans" cxnId="{328D4C4D-9CEE-4FAD-B938-6CCCAF37FAC1}">
      <dgm:prSet/>
      <dgm:spPr/>
      <dgm:t>
        <a:bodyPr/>
        <a:lstStyle/>
        <a:p>
          <a:endParaRPr lang="en-US"/>
        </a:p>
      </dgm:t>
    </dgm:pt>
    <dgm:pt modelId="{492ABFBE-0F5D-4E77-A6A5-96D30B7EC903}" type="sibTrans" cxnId="{328D4C4D-9CEE-4FAD-B938-6CCCAF37FAC1}">
      <dgm:prSet/>
      <dgm:spPr/>
      <dgm:t>
        <a:bodyPr/>
        <a:lstStyle/>
        <a:p>
          <a:endParaRPr lang="en-US"/>
        </a:p>
      </dgm:t>
    </dgm:pt>
    <dgm:pt modelId="{4013577E-6F43-47E9-A366-756792E733E9}">
      <dgm:prSet/>
      <dgm:spPr/>
      <dgm:t>
        <a:bodyPr/>
        <a:lstStyle/>
        <a:p>
          <a:r>
            <a:rPr lang="en-US"/>
            <a:t>Enhances surveillance to stem disease outbreaks</a:t>
          </a:r>
        </a:p>
      </dgm:t>
    </dgm:pt>
    <dgm:pt modelId="{D0CEAFB2-DC8E-4647-9F4F-C48808DF9A05}" type="parTrans" cxnId="{C6C4A597-65C1-4564-AC22-B143F4DAFB47}">
      <dgm:prSet/>
      <dgm:spPr/>
      <dgm:t>
        <a:bodyPr/>
        <a:lstStyle/>
        <a:p>
          <a:endParaRPr lang="en-US"/>
        </a:p>
      </dgm:t>
    </dgm:pt>
    <dgm:pt modelId="{06B73420-8594-4956-A90E-0EA2A65EB3E0}" type="sibTrans" cxnId="{C6C4A597-65C1-4564-AC22-B143F4DAFB47}">
      <dgm:prSet/>
      <dgm:spPr/>
      <dgm:t>
        <a:bodyPr/>
        <a:lstStyle/>
        <a:p>
          <a:endParaRPr lang="en-US"/>
        </a:p>
      </dgm:t>
    </dgm:pt>
    <dgm:pt modelId="{454C8189-62EF-4AB1-AEA5-2C9302FC23D4}">
      <dgm:prSet/>
      <dgm:spPr/>
      <dgm:t>
        <a:bodyPr/>
        <a:lstStyle/>
        <a:p>
          <a:r>
            <a:rPr lang="en-US"/>
            <a:t>Assists in more effective financing of health efforts</a:t>
          </a:r>
        </a:p>
      </dgm:t>
    </dgm:pt>
    <dgm:pt modelId="{17A0382D-85EE-46A2-8ABB-EF896D60D027}" type="parTrans" cxnId="{2647B668-C1F3-42E3-9F5A-6113E757FD5B}">
      <dgm:prSet/>
      <dgm:spPr/>
      <dgm:t>
        <a:bodyPr/>
        <a:lstStyle/>
        <a:p>
          <a:endParaRPr lang="en-US"/>
        </a:p>
      </dgm:t>
    </dgm:pt>
    <dgm:pt modelId="{C101003B-6483-4964-AD98-7F04D0A732E7}" type="sibTrans" cxnId="{2647B668-C1F3-42E3-9F5A-6113E757FD5B}">
      <dgm:prSet/>
      <dgm:spPr/>
      <dgm:t>
        <a:bodyPr/>
        <a:lstStyle/>
        <a:p>
          <a:endParaRPr lang="en-US"/>
        </a:p>
      </dgm:t>
    </dgm:pt>
    <dgm:pt modelId="{2BE31975-E7C4-4562-A177-6A0B90EB9C82}" type="pres">
      <dgm:prSet presAssocID="{3C6F022B-58CE-4753-83A0-0FF2E621C423}" presName="diagram" presStyleCnt="0">
        <dgm:presLayoutVars>
          <dgm:dir/>
          <dgm:resizeHandles val="exact"/>
        </dgm:presLayoutVars>
      </dgm:prSet>
      <dgm:spPr/>
      <dgm:t>
        <a:bodyPr/>
        <a:lstStyle/>
        <a:p>
          <a:endParaRPr lang="en-US"/>
        </a:p>
      </dgm:t>
    </dgm:pt>
    <dgm:pt modelId="{610D47D8-D996-428D-85DE-CC2CE17C53AA}" type="pres">
      <dgm:prSet presAssocID="{749339AD-2D28-4DEC-B81C-E3C3FE69D4D9}" presName="node" presStyleLbl="node1" presStyleIdx="0" presStyleCnt="6">
        <dgm:presLayoutVars>
          <dgm:bulletEnabled val="1"/>
        </dgm:presLayoutVars>
      </dgm:prSet>
      <dgm:spPr/>
      <dgm:t>
        <a:bodyPr/>
        <a:lstStyle/>
        <a:p>
          <a:endParaRPr lang="en-US"/>
        </a:p>
      </dgm:t>
    </dgm:pt>
    <dgm:pt modelId="{E1001EBC-80D7-4FE6-B89E-B86A95C83D5A}" type="pres">
      <dgm:prSet presAssocID="{2E08C2BD-75B9-47B7-97AE-C6F6E9B7ABB5}" presName="sibTrans" presStyleCnt="0"/>
      <dgm:spPr/>
    </dgm:pt>
    <dgm:pt modelId="{6BA1272C-16DE-4419-8A8A-F94364D30DE2}" type="pres">
      <dgm:prSet presAssocID="{892002B5-FE27-40B8-9E6E-4CA91FF67498}" presName="node" presStyleLbl="node1" presStyleIdx="1" presStyleCnt="6">
        <dgm:presLayoutVars>
          <dgm:bulletEnabled val="1"/>
        </dgm:presLayoutVars>
      </dgm:prSet>
      <dgm:spPr/>
      <dgm:t>
        <a:bodyPr/>
        <a:lstStyle/>
        <a:p>
          <a:endParaRPr lang="en-US"/>
        </a:p>
      </dgm:t>
    </dgm:pt>
    <dgm:pt modelId="{8C4C1C62-EC7F-439C-B186-4B80BF2DD3E1}" type="pres">
      <dgm:prSet presAssocID="{3EDD78FF-7C49-4926-992A-2B3FE0B3B3D6}" presName="sibTrans" presStyleCnt="0"/>
      <dgm:spPr/>
    </dgm:pt>
    <dgm:pt modelId="{2D11FBE4-B5AE-49D3-AB12-ADD40BA09F1D}" type="pres">
      <dgm:prSet presAssocID="{389419A1-591E-45CD-BAE9-FC5D0AF10057}" presName="node" presStyleLbl="node1" presStyleIdx="2" presStyleCnt="6">
        <dgm:presLayoutVars>
          <dgm:bulletEnabled val="1"/>
        </dgm:presLayoutVars>
      </dgm:prSet>
      <dgm:spPr/>
      <dgm:t>
        <a:bodyPr/>
        <a:lstStyle/>
        <a:p>
          <a:endParaRPr lang="en-US"/>
        </a:p>
      </dgm:t>
    </dgm:pt>
    <dgm:pt modelId="{03F1657C-B51E-4E61-9E80-02B21DC8F5DA}" type="pres">
      <dgm:prSet presAssocID="{460805DD-40A8-497B-AD84-D57197C2A38C}" presName="sibTrans" presStyleCnt="0"/>
      <dgm:spPr/>
    </dgm:pt>
    <dgm:pt modelId="{D6EBDCCF-96E9-4A05-9749-9A78EBAF7660}" type="pres">
      <dgm:prSet presAssocID="{A2A00F08-E240-487E-AD29-57F6FADDC95C}" presName="node" presStyleLbl="node1" presStyleIdx="3" presStyleCnt="6">
        <dgm:presLayoutVars>
          <dgm:bulletEnabled val="1"/>
        </dgm:presLayoutVars>
      </dgm:prSet>
      <dgm:spPr/>
      <dgm:t>
        <a:bodyPr/>
        <a:lstStyle/>
        <a:p>
          <a:endParaRPr lang="en-US"/>
        </a:p>
      </dgm:t>
    </dgm:pt>
    <dgm:pt modelId="{DFC41B01-4C5B-4240-94FE-AE9B731A9A40}" type="pres">
      <dgm:prSet presAssocID="{492ABFBE-0F5D-4E77-A6A5-96D30B7EC903}" presName="sibTrans" presStyleCnt="0"/>
      <dgm:spPr/>
    </dgm:pt>
    <dgm:pt modelId="{2F97E964-EFFB-4485-9D34-33CEE0CB78E3}" type="pres">
      <dgm:prSet presAssocID="{4013577E-6F43-47E9-A366-756792E733E9}" presName="node" presStyleLbl="node1" presStyleIdx="4" presStyleCnt="6">
        <dgm:presLayoutVars>
          <dgm:bulletEnabled val="1"/>
        </dgm:presLayoutVars>
      </dgm:prSet>
      <dgm:spPr/>
      <dgm:t>
        <a:bodyPr/>
        <a:lstStyle/>
        <a:p>
          <a:endParaRPr lang="en-US"/>
        </a:p>
      </dgm:t>
    </dgm:pt>
    <dgm:pt modelId="{3BB26E2C-50A4-48CF-9FBD-BBC2E89F40EF}" type="pres">
      <dgm:prSet presAssocID="{06B73420-8594-4956-A90E-0EA2A65EB3E0}" presName="sibTrans" presStyleCnt="0"/>
      <dgm:spPr/>
    </dgm:pt>
    <dgm:pt modelId="{451B6A44-8D72-476C-977B-1E87403179DB}" type="pres">
      <dgm:prSet presAssocID="{454C8189-62EF-4AB1-AEA5-2C9302FC23D4}" presName="node" presStyleLbl="node1" presStyleIdx="5" presStyleCnt="6">
        <dgm:presLayoutVars>
          <dgm:bulletEnabled val="1"/>
        </dgm:presLayoutVars>
      </dgm:prSet>
      <dgm:spPr/>
      <dgm:t>
        <a:bodyPr/>
        <a:lstStyle/>
        <a:p>
          <a:endParaRPr lang="en-US"/>
        </a:p>
      </dgm:t>
    </dgm:pt>
  </dgm:ptLst>
  <dgm:cxnLst>
    <dgm:cxn modelId="{A2D3C61F-F27A-4F7E-B250-8E0C8AB3053D}" srcId="{3C6F022B-58CE-4753-83A0-0FF2E621C423}" destId="{892002B5-FE27-40B8-9E6E-4CA91FF67498}" srcOrd="1" destOrd="0" parTransId="{B9FB2BAC-ED7D-4CB8-903E-41159827FB90}" sibTransId="{3EDD78FF-7C49-4926-992A-2B3FE0B3B3D6}"/>
    <dgm:cxn modelId="{F3DBF2DD-534C-4B1C-9399-E08D2342E396}" type="presOf" srcId="{454C8189-62EF-4AB1-AEA5-2C9302FC23D4}" destId="{451B6A44-8D72-476C-977B-1E87403179DB}" srcOrd="0" destOrd="0" presId="urn:microsoft.com/office/officeart/2005/8/layout/default"/>
    <dgm:cxn modelId="{14671F72-4A65-4FF3-99BA-F6991E5C04CE}" type="presOf" srcId="{4013577E-6F43-47E9-A366-756792E733E9}" destId="{2F97E964-EFFB-4485-9D34-33CEE0CB78E3}" srcOrd="0" destOrd="0" presId="urn:microsoft.com/office/officeart/2005/8/layout/default"/>
    <dgm:cxn modelId="{328D4C4D-9CEE-4FAD-B938-6CCCAF37FAC1}" srcId="{3C6F022B-58CE-4753-83A0-0FF2E621C423}" destId="{A2A00F08-E240-487E-AD29-57F6FADDC95C}" srcOrd="3" destOrd="0" parTransId="{32158E14-1556-497F-8342-D1B1F41BAD30}" sibTransId="{492ABFBE-0F5D-4E77-A6A5-96D30B7EC903}"/>
    <dgm:cxn modelId="{CD268A07-110A-4666-8BCE-45DE4CCC76DC}" srcId="{3C6F022B-58CE-4753-83A0-0FF2E621C423}" destId="{389419A1-591E-45CD-BAE9-FC5D0AF10057}" srcOrd="2" destOrd="0" parTransId="{8B5E7EA6-99BE-471F-8B1C-DEFA1660E39E}" sibTransId="{460805DD-40A8-497B-AD84-D57197C2A38C}"/>
    <dgm:cxn modelId="{A726971E-4851-4534-A884-0D4706E45690}" srcId="{3C6F022B-58CE-4753-83A0-0FF2E621C423}" destId="{749339AD-2D28-4DEC-B81C-E3C3FE69D4D9}" srcOrd="0" destOrd="0" parTransId="{1530B222-1E1E-4823-81AC-41FD875C6B2A}" sibTransId="{2E08C2BD-75B9-47B7-97AE-C6F6E9B7ABB5}"/>
    <dgm:cxn modelId="{74637CBB-43F4-45F9-BE06-2A4717BB0962}" type="presOf" srcId="{892002B5-FE27-40B8-9E6E-4CA91FF67498}" destId="{6BA1272C-16DE-4419-8A8A-F94364D30DE2}" srcOrd="0" destOrd="0" presId="urn:microsoft.com/office/officeart/2005/8/layout/default"/>
    <dgm:cxn modelId="{C6C4A597-65C1-4564-AC22-B143F4DAFB47}" srcId="{3C6F022B-58CE-4753-83A0-0FF2E621C423}" destId="{4013577E-6F43-47E9-A366-756792E733E9}" srcOrd="4" destOrd="0" parTransId="{D0CEAFB2-DC8E-4647-9F4F-C48808DF9A05}" sibTransId="{06B73420-8594-4956-A90E-0EA2A65EB3E0}"/>
    <dgm:cxn modelId="{E58C8C12-CBA1-4ED1-A66C-AB7DCC7C4C72}" type="presOf" srcId="{A2A00F08-E240-487E-AD29-57F6FADDC95C}" destId="{D6EBDCCF-96E9-4A05-9749-9A78EBAF7660}" srcOrd="0" destOrd="0" presId="urn:microsoft.com/office/officeart/2005/8/layout/default"/>
    <dgm:cxn modelId="{2647B668-C1F3-42E3-9F5A-6113E757FD5B}" srcId="{3C6F022B-58CE-4753-83A0-0FF2E621C423}" destId="{454C8189-62EF-4AB1-AEA5-2C9302FC23D4}" srcOrd="5" destOrd="0" parTransId="{17A0382D-85EE-46A2-8ABB-EF896D60D027}" sibTransId="{C101003B-6483-4964-AD98-7F04D0A732E7}"/>
    <dgm:cxn modelId="{27F28BA6-BF15-46A8-BD32-82AEDEBECC6F}" type="presOf" srcId="{3C6F022B-58CE-4753-83A0-0FF2E621C423}" destId="{2BE31975-E7C4-4562-A177-6A0B90EB9C82}" srcOrd="0" destOrd="0" presId="urn:microsoft.com/office/officeart/2005/8/layout/default"/>
    <dgm:cxn modelId="{07C2152B-BB1F-4133-AE99-1D329A9E34C3}" type="presOf" srcId="{389419A1-591E-45CD-BAE9-FC5D0AF10057}" destId="{2D11FBE4-B5AE-49D3-AB12-ADD40BA09F1D}" srcOrd="0" destOrd="0" presId="urn:microsoft.com/office/officeart/2005/8/layout/default"/>
    <dgm:cxn modelId="{9D1BE761-FF24-48AC-8882-8741D51E9F54}" type="presOf" srcId="{749339AD-2D28-4DEC-B81C-E3C3FE69D4D9}" destId="{610D47D8-D996-428D-85DE-CC2CE17C53AA}" srcOrd="0" destOrd="0" presId="urn:microsoft.com/office/officeart/2005/8/layout/default"/>
    <dgm:cxn modelId="{D5E5A593-CC53-4EF8-82B2-CC15095FA914}" type="presParOf" srcId="{2BE31975-E7C4-4562-A177-6A0B90EB9C82}" destId="{610D47D8-D996-428D-85DE-CC2CE17C53AA}" srcOrd="0" destOrd="0" presId="urn:microsoft.com/office/officeart/2005/8/layout/default"/>
    <dgm:cxn modelId="{655B2FC9-6DF1-402A-9D37-F602263EC21B}" type="presParOf" srcId="{2BE31975-E7C4-4562-A177-6A0B90EB9C82}" destId="{E1001EBC-80D7-4FE6-B89E-B86A95C83D5A}" srcOrd="1" destOrd="0" presId="urn:microsoft.com/office/officeart/2005/8/layout/default"/>
    <dgm:cxn modelId="{7D7FC6E0-408B-4DBD-B491-BE2D952D1E58}" type="presParOf" srcId="{2BE31975-E7C4-4562-A177-6A0B90EB9C82}" destId="{6BA1272C-16DE-4419-8A8A-F94364D30DE2}" srcOrd="2" destOrd="0" presId="urn:microsoft.com/office/officeart/2005/8/layout/default"/>
    <dgm:cxn modelId="{4C17FB6E-5D4E-4A3A-901F-D62FB70E202E}" type="presParOf" srcId="{2BE31975-E7C4-4562-A177-6A0B90EB9C82}" destId="{8C4C1C62-EC7F-439C-B186-4B80BF2DD3E1}" srcOrd="3" destOrd="0" presId="urn:microsoft.com/office/officeart/2005/8/layout/default"/>
    <dgm:cxn modelId="{58316B06-7F15-43D6-858A-CC69F9E9D283}" type="presParOf" srcId="{2BE31975-E7C4-4562-A177-6A0B90EB9C82}" destId="{2D11FBE4-B5AE-49D3-AB12-ADD40BA09F1D}" srcOrd="4" destOrd="0" presId="urn:microsoft.com/office/officeart/2005/8/layout/default"/>
    <dgm:cxn modelId="{4D8C956A-32AE-4DB9-84F3-1096D3F45A18}" type="presParOf" srcId="{2BE31975-E7C4-4562-A177-6A0B90EB9C82}" destId="{03F1657C-B51E-4E61-9E80-02B21DC8F5DA}" srcOrd="5" destOrd="0" presId="urn:microsoft.com/office/officeart/2005/8/layout/default"/>
    <dgm:cxn modelId="{A03ACC5A-8775-40F0-81D7-72DF61A3DBED}" type="presParOf" srcId="{2BE31975-E7C4-4562-A177-6A0B90EB9C82}" destId="{D6EBDCCF-96E9-4A05-9749-9A78EBAF7660}" srcOrd="6" destOrd="0" presId="urn:microsoft.com/office/officeart/2005/8/layout/default"/>
    <dgm:cxn modelId="{D764F4FA-6927-4305-A406-744FE5445ED8}" type="presParOf" srcId="{2BE31975-E7C4-4562-A177-6A0B90EB9C82}" destId="{DFC41B01-4C5B-4240-94FE-AE9B731A9A40}" srcOrd="7" destOrd="0" presId="urn:microsoft.com/office/officeart/2005/8/layout/default"/>
    <dgm:cxn modelId="{AA152A6B-B6E3-4500-8B85-1CAC9982925B}" type="presParOf" srcId="{2BE31975-E7C4-4562-A177-6A0B90EB9C82}" destId="{2F97E964-EFFB-4485-9D34-33CEE0CB78E3}" srcOrd="8" destOrd="0" presId="urn:microsoft.com/office/officeart/2005/8/layout/default"/>
    <dgm:cxn modelId="{FA5DBD89-C932-4A00-BAC8-24EAF7B8E1C7}" type="presParOf" srcId="{2BE31975-E7C4-4562-A177-6A0B90EB9C82}" destId="{3BB26E2C-50A4-48CF-9FBD-BBC2E89F40EF}" srcOrd="9" destOrd="0" presId="urn:microsoft.com/office/officeart/2005/8/layout/default"/>
    <dgm:cxn modelId="{E83C462D-2915-407F-BACD-B726D831B52F}" type="presParOf" srcId="{2BE31975-E7C4-4562-A177-6A0B90EB9C82}" destId="{451B6A44-8D72-476C-977B-1E87403179D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43FCA9-AB0C-4F25-B1D5-FF581EEF4AD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A8000B9-137B-44A8-AD9F-1A1DE0D596BD}">
      <dgm:prSet/>
      <dgm:spPr/>
      <dgm:t>
        <a:bodyPr/>
        <a:lstStyle/>
        <a:p>
          <a:r>
            <a:rPr lang="en-US"/>
            <a:t>Agencies of the united nations</a:t>
          </a:r>
        </a:p>
      </dgm:t>
    </dgm:pt>
    <dgm:pt modelId="{C0B57135-F43D-4A85-9387-13E9EA3AB406}" type="parTrans" cxnId="{946649BB-F2EC-4103-8AEF-7E6DA7BF1098}">
      <dgm:prSet/>
      <dgm:spPr/>
      <dgm:t>
        <a:bodyPr/>
        <a:lstStyle/>
        <a:p>
          <a:endParaRPr lang="en-US"/>
        </a:p>
      </dgm:t>
    </dgm:pt>
    <dgm:pt modelId="{B1DA14D6-E310-44D6-8511-15546644E02F}" type="sibTrans" cxnId="{946649BB-F2EC-4103-8AEF-7E6DA7BF1098}">
      <dgm:prSet/>
      <dgm:spPr/>
      <dgm:t>
        <a:bodyPr/>
        <a:lstStyle/>
        <a:p>
          <a:endParaRPr lang="en-US"/>
        </a:p>
      </dgm:t>
    </dgm:pt>
    <dgm:pt modelId="{FF4D88A7-87FF-4EC3-9EFB-B294EBB67ABC}">
      <dgm:prSet/>
      <dgm:spPr/>
      <dgm:t>
        <a:bodyPr/>
        <a:lstStyle/>
        <a:p>
          <a:r>
            <a:rPr lang="en-US"/>
            <a:t>Multilateral development banks</a:t>
          </a:r>
        </a:p>
      </dgm:t>
    </dgm:pt>
    <dgm:pt modelId="{1802108B-D555-46C8-9CCC-655A6DA819D0}" type="parTrans" cxnId="{1561C1A5-BF6D-4BDE-9DCA-A46094D7BF36}">
      <dgm:prSet/>
      <dgm:spPr/>
      <dgm:t>
        <a:bodyPr/>
        <a:lstStyle/>
        <a:p>
          <a:endParaRPr lang="en-US"/>
        </a:p>
      </dgm:t>
    </dgm:pt>
    <dgm:pt modelId="{08E1FC06-6384-4886-972F-53958EE60E67}" type="sibTrans" cxnId="{1561C1A5-BF6D-4BDE-9DCA-A46094D7BF36}">
      <dgm:prSet/>
      <dgm:spPr/>
      <dgm:t>
        <a:bodyPr/>
        <a:lstStyle/>
        <a:p>
          <a:endParaRPr lang="en-US"/>
        </a:p>
      </dgm:t>
    </dgm:pt>
    <dgm:pt modelId="{1499F021-0423-4E48-B26D-C87CB4216CC9}">
      <dgm:prSet/>
      <dgm:spPr/>
      <dgm:t>
        <a:bodyPr/>
        <a:lstStyle/>
        <a:p>
          <a:r>
            <a:rPr lang="en-US"/>
            <a:t>Foundations and trusts</a:t>
          </a:r>
        </a:p>
      </dgm:t>
    </dgm:pt>
    <dgm:pt modelId="{295DDA18-FF99-410B-83CA-B0258F0AD34E}" type="parTrans" cxnId="{533ED529-965A-4E4B-B85E-3C31E9A67A68}">
      <dgm:prSet/>
      <dgm:spPr/>
      <dgm:t>
        <a:bodyPr/>
        <a:lstStyle/>
        <a:p>
          <a:endParaRPr lang="en-US"/>
        </a:p>
      </dgm:t>
    </dgm:pt>
    <dgm:pt modelId="{B42CC8C6-39F8-4247-B931-C93B20BB20B3}" type="sibTrans" cxnId="{533ED529-965A-4E4B-B85E-3C31E9A67A68}">
      <dgm:prSet/>
      <dgm:spPr/>
      <dgm:t>
        <a:bodyPr/>
        <a:lstStyle/>
        <a:p>
          <a:endParaRPr lang="en-US"/>
        </a:p>
      </dgm:t>
    </dgm:pt>
    <dgm:pt modelId="{D415533D-8EF3-45B7-AB41-08B6E24C81FE}">
      <dgm:prSet/>
      <dgm:spPr/>
      <dgm:t>
        <a:bodyPr/>
        <a:lstStyle/>
        <a:p>
          <a:r>
            <a:rPr lang="en-US"/>
            <a:t>Global NGOs</a:t>
          </a:r>
        </a:p>
      </dgm:t>
    </dgm:pt>
    <dgm:pt modelId="{A7ED9E00-12B8-4368-A57D-BFD3C4D4B885}" type="parTrans" cxnId="{1B7E1659-A329-41C3-8E4B-9D4B6DECBD04}">
      <dgm:prSet/>
      <dgm:spPr/>
      <dgm:t>
        <a:bodyPr/>
        <a:lstStyle/>
        <a:p>
          <a:endParaRPr lang="en-US"/>
        </a:p>
      </dgm:t>
    </dgm:pt>
    <dgm:pt modelId="{47B7B81C-9A3B-4377-A777-FAD134CDD2F6}" type="sibTrans" cxnId="{1B7E1659-A329-41C3-8E4B-9D4B6DECBD04}">
      <dgm:prSet/>
      <dgm:spPr/>
      <dgm:t>
        <a:bodyPr/>
        <a:lstStyle/>
        <a:p>
          <a:endParaRPr lang="en-US"/>
        </a:p>
      </dgm:t>
    </dgm:pt>
    <dgm:pt modelId="{52B210FA-9879-4368-872F-3FB982B54159}">
      <dgm:prSet/>
      <dgm:spPr/>
      <dgm:t>
        <a:bodyPr/>
        <a:lstStyle/>
        <a:p>
          <a:r>
            <a:rPr lang="en-US"/>
            <a:t>Research/Advocacy/Think tanks/Consulting firms</a:t>
          </a:r>
        </a:p>
      </dgm:t>
    </dgm:pt>
    <dgm:pt modelId="{B6115C75-6321-48C0-B47B-FCAD811CADF3}" type="parTrans" cxnId="{4D6E4950-4F19-40DF-8C44-02F7A4B7902F}">
      <dgm:prSet/>
      <dgm:spPr/>
      <dgm:t>
        <a:bodyPr/>
        <a:lstStyle/>
        <a:p>
          <a:endParaRPr lang="en-US"/>
        </a:p>
      </dgm:t>
    </dgm:pt>
    <dgm:pt modelId="{E72AA017-A3D1-4AA5-891E-05ED00449EF9}" type="sibTrans" cxnId="{4D6E4950-4F19-40DF-8C44-02F7A4B7902F}">
      <dgm:prSet/>
      <dgm:spPr/>
      <dgm:t>
        <a:bodyPr/>
        <a:lstStyle/>
        <a:p>
          <a:endParaRPr lang="en-US"/>
        </a:p>
      </dgm:t>
    </dgm:pt>
    <dgm:pt modelId="{4F461FAF-50EE-4F99-8619-C57E9CB0380A}">
      <dgm:prSet/>
      <dgm:spPr/>
      <dgm:t>
        <a:bodyPr/>
        <a:lstStyle/>
        <a:p>
          <a:r>
            <a:rPr lang="en-US"/>
            <a:t>WHO related partnerships</a:t>
          </a:r>
        </a:p>
      </dgm:t>
    </dgm:pt>
    <dgm:pt modelId="{ED9F1C16-3C33-4275-BD5C-2D183D504638}" type="parTrans" cxnId="{B8674CC4-AD84-43E1-8CCA-8CB431302857}">
      <dgm:prSet/>
      <dgm:spPr/>
      <dgm:t>
        <a:bodyPr/>
        <a:lstStyle/>
        <a:p>
          <a:endParaRPr lang="en-US"/>
        </a:p>
      </dgm:t>
    </dgm:pt>
    <dgm:pt modelId="{7B4CBB1E-93B9-4E2A-B160-565B569D55FF}" type="sibTrans" cxnId="{B8674CC4-AD84-43E1-8CCA-8CB431302857}">
      <dgm:prSet/>
      <dgm:spPr/>
      <dgm:t>
        <a:bodyPr/>
        <a:lstStyle/>
        <a:p>
          <a:endParaRPr lang="en-US"/>
        </a:p>
      </dgm:t>
    </dgm:pt>
    <dgm:pt modelId="{3C2D455A-854E-41B7-803E-76C87A3A9AFA}">
      <dgm:prSet/>
      <dgm:spPr/>
      <dgm:t>
        <a:bodyPr/>
        <a:lstStyle/>
        <a:p>
          <a:r>
            <a:rPr lang="en-US"/>
            <a:t>Public private partnerships</a:t>
          </a:r>
        </a:p>
      </dgm:t>
    </dgm:pt>
    <dgm:pt modelId="{2C1A5A37-B51F-4DCC-9A33-DF6EFE7A6BE0}" type="parTrans" cxnId="{48EFDEBA-5731-4B32-8773-BF3BBBA36AF5}">
      <dgm:prSet/>
      <dgm:spPr/>
      <dgm:t>
        <a:bodyPr/>
        <a:lstStyle/>
        <a:p>
          <a:endParaRPr lang="en-US"/>
        </a:p>
      </dgm:t>
    </dgm:pt>
    <dgm:pt modelId="{D474BE40-FC7D-449B-A2C0-1CA3DDE2CFC0}" type="sibTrans" cxnId="{48EFDEBA-5731-4B32-8773-BF3BBBA36AF5}">
      <dgm:prSet/>
      <dgm:spPr/>
      <dgm:t>
        <a:bodyPr/>
        <a:lstStyle/>
        <a:p>
          <a:endParaRPr lang="en-US"/>
        </a:p>
      </dgm:t>
    </dgm:pt>
    <dgm:pt modelId="{5B956EFA-E3A2-4078-B0E2-64C24A6D3730}">
      <dgm:prSet/>
      <dgm:spPr/>
      <dgm:t>
        <a:bodyPr/>
        <a:lstStyle/>
        <a:p>
          <a:r>
            <a:rPr lang="en-US"/>
            <a:t>Private sector and businesses</a:t>
          </a:r>
        </a:p>
      </dgm:t>
    </dgm:pt>
    <dgm:pt modelId="{EE683979-3CE0-417B-8975-737302A1CBE3}" type="parTrans" cxnId="{0823B87F-6377-44FE-B920-E71D738F2C82}">
      <dgm:prSet/>
      <dgm:spPr/>
      <dgm:t>
        <a:bodyPr/>
        <a:lstStyle/>
        <a:p>
          <a:endParaRPr lang="en-US"/>
        </a:p>
      </dgm:t>
    </dgm:pt>
    <dgm:pt modelId="{B23842C0-A52A-4D45-99B8-A8DD86684A28}" type="sibTrans" cxnId="{0823B87F-6377-44FE-B920-E71D738F2C82}">
      <dgm:prSet/>
      <dgm:spPr/>
      <dgm:t>
        <a:bodyPr/>
        <a:lstStyle/>
        <a:p>
          <a:endParaRPr lang="en-US"/>
        </a:p>
      </dgm:t>
    </dgm:pt>
    <dgm:pt modelId="{4B7363DA-B3C5-4456-84F0-D4AD345133EE}" type="pres">
      <dgm:prSet presAssocID="{8D43FCA9-AB0C-4F25-B1D5-FF581EEF4ADE}" presName="diagram" presStyleCnt="0">
        <dgm:presLayoutVars>
          <dgm:dir/>
          <dgm:resizeHandles val="exact"/>
        </dgm:presLayoutVars>
      </dgm:prSet>
      <dgm:spPr/>
      <dgm:t>
        <a:bodyPr/>
        <a:lstStyle/>
        <a:p>
          <a:endParaRPr lang="en-US"/>
        </a:p>
      </dgm:t>
    </dgm:pt>
    <dgm:pt modelId="{544944DD-3BC2-4AA8-A378-4D9A3B01F0A3}" type="pres">
      <dgm:prSet presAssocID="{8A8000B9-137B-44A8-AD9F-1A1DE0D596BD}" presName="node" presStyleLbl="node1" presStyleIdx="0" presStyleCnt="8">
        <dgm:presLayoutVars>
          <dgm:bulletEnabled val="1"/>
        </dgm:presLayoutVars>
      </dgm:prSet>
      <dgm:spPr/>
      <dgm:t>
        <a:bodyPr/>
        <a:lstStyle/>
        <a:p>
          <a:endParaRPr lang="en-US"/>
        </a:p>
      </dgm:t>
    </dgm:pt>
    <dgm:pt modelId="{419772B9-E8CE-4754-9C85-8B9D869BC510}" type="pres">
      <dgm:prSet presAssocID="{B1DA14D6-E310-44D6-8511-15546644E02F}" presName="sibTrans" presStyleCnt="0"/>
      <dgm:spPr/>
    </dgm:pt>
    <dgm:pt modelId="{31EB3942-48CC-4318-BCC6-81292EB375E2}" type="pres">
      <dgm:prSet presAssocID="{FF4D88A7-87FF-4EC3-9EFB-B294EBB67ABC}" presName="node" presStyleLbl="node1" presStyleIdx="1" presStyleCnt="8">
        <dgm:presLayoutVars>
          <dgm:bulletEnabled val="1"/>
        </dgm:presLayoutVars>
      </dgm:prSet>
      <dgm:spPr/>
      <dgm:t>
        <a:bodyPr/>
        <a:lstStyle/>
        <a:p>
          <a:endParaRPr lang="en-US"/>
        </a:p>
      </dgm:t>
    </dgm:pt>
    <dgm:pt modelId="{2BA1B88B-7E27-47AE-9CEC-92CE3BE7EEF3}" type="pres">
      <dgm:prSet presAssocID="{08E1FC06-6384-4886-972F-53958EE60E67}" presName="sibTrans" presStyleCnt="0"/>
      <dgm:spPr/>
    </dgm:pt>
    <dgm:pt modelId="{AB56735B-AA64-40F5-8836-684AA1441F44}" type="pres">
      <dgm:prSet presAssocID="{1499F021-0423-4E48-B26D-C87CB4216CC9}" presName="node" presStyleLbl="node1" presStyleIdx="2" presStyleCnt="8">
        <dgm:presLayoutVars>
          <dgm:bulletEnabled val="1"/>
        </dgm:presLayoutVars>
      </dgm:prSet>
      <dgm:spPr/>
      <dgm:t>
        <a:bodyPr/>
        <a:lstStyle/>
        <a:p>
          <a:endParaRPr lang="en-US"/>
        </a:p>
      </dgm:t>
    </dgm:pt>
    <dgm:pt modelId="{578962A8-4455-43A3-8924-518B6377566E}" type="pres">
      <dgm:prSet presAssocID="{B42CC8C6-39F8-4247-B931-C93B20BB20B3}" presName="sibTrans" presStyleCnt="0"/>
      <dgm:spPr/>
    </dgm:pt>
    <dgm:pt modelId="{5DF58DDA-41E5-4531-AA2A-C337DD361E65}" type="pres">
      <dgm:prSet presAssocID="{D415533D-8EF3-45B7-AB41-08B6E24C81FE}" presName="node" presStyleLbl="node1" presStyleIdx="3" presStyleCnt="8">
        <dgm:presLayoutVars>
          <dgm:bulletEnabled val="1"/>
        </dgm:presLayoutVars>
      </dgm:prSet>
      <dgm:spPr/>
      <dgm:t>
        <a:bodyPr/>
        <a:lstStyle/>
        <a:p>
          <a:endParaRPr lang="en-US"/>
        </a:p>
      </dgm:t>
    </dgm:pt>
    <dgm:pt modelId="{A08E4FE0-D2A8-40FD-91D4-FBFA8B9CD8E3}" type="pres">
      <dgm:prSet presAssocID="{47B7B81C-9A3B-4377-A777-FAD134CDD2F6}" presName="sibTrans" presStyleCnt="0"/>
      <dgm:spPr/>
    </dgm:pt>
    <dgm:pt modelId="{8FB9DAE1-509F-46C9-9FED-C2AE46335999}" type="pres">
      <dgm:prSet presAssocID="{52B210FA-9879-4368-872F-3FB982B54159}" presName="node" presStyleLbl="node1" presStyleIdx="4" presStyleCnt="8">
        <dgm:presLayoutVars>
          <dgm:bulletEnabled val="1"/>
        </dgm:presLayoutVars>
      </dgm:prSet>
      <dgm:spPr/>
      <dgm:t>
        <a:bodyPr/>
        <a:lstStyle/>
        <a:p>
          <a:endParaRPr lang="en-US"/>
        </a:p>
      </dgm:t>
    </dgm:pt>
    <dgm:pt modelId="{D6C99019-9FA9-4288-BC34-325CEA5DAD41}" type="pres">
      <dgm:prSet presAssocID="{E72AA017-A3D1-4AA5-891E-05ED00449EF9}" presName="sibTrans" presStyleCnt="0"/>
      <dgm:spPr/>
    </dgm:pt>
    <dgm:pt modelId="{F955A61A-9A13-48BE-BC10-E7B129BE4A76}" type="pres">
      <dgm:prSet presAssocID="{4F461FAF-50EE-4F99-8619-C57E9CB0380A}" presName="node" presStyleLbl="node1" presStyleIdx="5" presStyleCnt="8">
        <dgm:presLayoutVars>
          <dgm:bulletEnabled val="1"/>
        </dgm:presLayoutVars>
      </dgm:prSet>
      <dgm:spPr/>
      <dgm:t>
        <a:bodyPr/>
        <a:lstStyle/>
        <a:p>
          <a:endParaRPr lang="en-US"/>
        </a:p>
      </dgm:t>
    </dgm:pt>
    <dgm:pt modelId="{193B0D0E-5D7F-44B1-B78B-191DB81AE329}" type="pres">
      <dgm:prSet presAssocID="{7B4CBB1E-93B9-4E2A-B160-565B569D55FF}" presName="sibTrans" presStyleCnt="0"/>
      <dgm:spPr/>
    </dgm:pt>
    <dgm:pt modelId="{62611ED9-5D0F-45A9-9841-88533420B02B}" type="pres">
      <dgm:prSet presAssocID="{3C2D455A-854E-41B7-803E-76C87A3A9AFA}" presName="node" presStyleLbl="node1" presStyleIdx="6" presStyleCnt="8">
        <dgm:presLayoutVars>
          <dgm:bulletEnabled val="1"/>
        </dgm:presLayoutVars>
      </dgm:prSet>
      <dgm:spPr/>
      <dgm:t>
        <a:bodyPr/>
        <a:lstStyle/>
        <a:p>
          <a:endParaRPr lang="en-US"/>
        </a:p>
      </dgm:t>
    </dgm:pt>
    <dgm:pt modelId="{9A5ED412-030B-4BEC-A6AE-A1017DEEB6E3}" type="pres">
      <dgm:prSet presAssocID="{D474BE40-FC7D-449B-A2C0-1CA3DDE2CFC0}" presName="sibTrans" presStyleCnt="0"/>
      <dgm:spPr/>
    </dgm:pt>
    <dgm:pt modelId="{970852F0-7D08-4236-9612-DB1E2B17D284}" type="pres">
      <dgm:prSet presAssocID="{5B956EFA-E3A2-4078-B0E2-64C24A6D3730}" presName="node" presStyleLbl="node1" presStyleIdx="7" presStyleCnt="8">
        <dgm:presLayoutVars>
          <dgm:bulletEnabled val="1"/>
        </dgm:presLayoutVars>
      </dgm:prSet>
      <dgm:spPr/>
      <dgm:t>
        <a:bodyPr/>
        <a:lstStyle/>
        <a:p>
          <a:endParaRPr lang="en-US"/>
        </a:p>
      </dgm:t>
    </dgm:pt>
  </dgm:ptLst>
  <dgm:cxnLst>
    <dgm:cxn modelId="{06CC295B-3F1F-4419-920A-0F0780AF1F99}" type="presOf" srcId="{FF4D88A7-87FF-4EC3-9EFB-B294EBB67ABC}" destId="{31EB3942-48CC-4318-BCC6-81292EB375E2}" srcOrd="0" destOrd="0" presId="urn:microsoft.com/office/officeart/2005/8/layout/default"/>
    <dgm:cxn modelId="{AA87EDE3-E2AC-4DF1-901E-CA603C9C592F}" type="presOf" srcId="{4F461FAF-50EE-4F99-8619-C57E9CB0380A}" destId="{F955A61A-9A13-48BE-BC10-E7B129BE4A76}" srcOrd="0" destOrd="0" presId="urn:microsoft.com/office/officeart/2005/8/layout/default"/>
    <dgm:cxn modelId="{0B0776FA-ED03-49F7-8F4A-00390BDADD7C}" type="presOf" srcId="{3C2D455A-854E-41B7-803E-76C87A3A9AFA}" destId="{62611ED9-5D0F-45A9-9841-88533420B02B}" srcOrd="0" destOrd="0" presId="urn:microsoft.com/office/officeart/2005/8/layout/default"/>
    <dgm:cxn modelId="{5388B65F-BBF8-42E5-8427-214B02B9DA2B}" type="presOf" srcId="{1499F021-0423-4E48-B26D-C87CB4216CC9}" destId="{AB56735B-AA64-40F5-8836-684AA1441F44}" srcOrd="0" destOrd="0" presId="urn:microsoft.com/office/officeart/2005/8/layout/default"/>
    <dgm:cxn modelId="{4D6E4950-4F19-40DF-8C44-02F7A4B7902F}" srcId="{8D43FCA9-AB0C-4F25-B1D5-FF581EEF4ADE}" destId="{52B210FA-9879-4368-872F-3FB982B54159}" srcOrd="4" destOrd="0" parTransId="{B6115C75-6321-48C0-B47B-FCAD811CADF3}" sibTransId="{E72AA017-A3D1-4AA5-891E-05ED00449EF9}"/>
    <dgm:cxn modelId="{1B7E1659-A329-41C3-8E4B-9D4B6DECBD04}" srcId="{8D43FCA9-AB0C-4F25-B1D5-FF581EEF4ADE}" destId="{D415533D-8EF3-45B7-AB41-08B6E24C81FE}" srcOrd="3" destOrd="0" parTransId="{A7ED9E00-12B8-4368-A57D-BFD3C4D4B885}" sibTransId="{47B7B81C-9A3B-4377-A777-FAD134CDD2F6}"/>
    <dgm:cxn modelId="{C668631D-08A4-48CA-BDAE-5FE710E9AD6D}" type="presOf" srcId="{8D43FCA9-AB0C-4F25-B1D5-FF581EEF4ADE}" destId="{4B7363DA-B3C5-4456-84F0-D4AD345133EE}" srcOrd="0" destOrd="0" presId="urn:microsoft.com/office/officeart/2005/8/layout/default"/>
    <dgm:cxn modelId="{6798DEB6-F8BB-476A-B498-2EA5FABB44C0}" type="presOf" srcId="{8A8000B9-137B-44A8-AD9F-1A1DE0D596BD}" destId="{544944DD-3BC2-4AA8-A378-4D9A3B01F0A3}" srcOrd="0" destOrd="0" presId="urn:microsoft.com/office/officeart/2005/8/layout/default"/>
    <dgm:cxn modelId="{946649BB-F2EC-4103-8AEF-7E6DA7BF1098}" srcId="{8D43FCA9-AB0C-4F25-B1D5-FF581EEF4ADE}" destId="{8A8000B9-137B-44A8-AD9F-1A1DE0D596BD}" srcOrd="0" destOrd="0" parTransId="{C0B57135-F43D-4A85-9387-13E9EA3AB406}" sibTransId="{B1DA14D6-E310-44D6-8511-15546644E02F}"/>
    <dgm:cxn modelId="{B8674CC4-AD84-43E1-8CCA-8CB431302857}" srcId="{8D43FCA9-AB0C-4F25-B1D5-FF581EEF4ADE}" destId="{4F461FAF-50EE-4F99-8619-C57E9CB0380A}" srcOrd="5" destOrd="0" parTransId="{ED9F1C16-3C33-4275-BD5C-2D183D504638}" sibTransId="{7B4CBB1E-93B9-4E2A-B160-565B569D55FF}"/>
    <dgm:cxn modelId="{5FC554AB-B40A-455F-964E-4488F88D6647}" type="presOf" srcId="{5B956EFA-E3A2-4078-B0E2-64C24A6D3730}" destId="{970852F0-7D08-4236-9612-DB1E2B17D284}" srcOrd="0" destOrd="0" presId="urn:microsoft.com/office/officeart/2005/8/layout/default"/>
    <dgm:cxn modelId="{DCDAB326-C84B-489B-8880-67D2A0182DC0}" type="presOf" srcId="{D415533D-8EF3-45B7-AB41-08B6E24C81FE}" destId="{5DF58DDA-41E5-4531-AA2A-C337DD361E65}" srcOrd="0" destOrd="0" presId="urn:microsoft.com/office/officeart/2005/8/layout/default"/>
    <dgm:cxn modelId="{0823B87F-6377-44FE-B920-E71D738F2C82}" srcId="{8D43FCA9-AB0C-4F25-B1D5-FF581EEF4ADE}" destId="{5B956EFA-E3A2-4078-B0E2-64C24A6D3730}" srcOrd="7" destOrd="0" parTransId="{EE683979-3CE0-417B-8975-737302A1CBE3}" sibTransId="{B23842C0-A52A-4D45-99B8-A8DD86684A28}"/>
    <dgm:cxn modelId="{533ED529-965A-4E4B-B85E-3C31E9A67A68}" srcId="{8D43FCA9-AB0C-4F25-B1D5-FF581EEF4ADE}" destId="{1499F021-0423-4E48-B26D-C87CB4216CC9}" srcOrd="2" destOrd="0" parTransId="{295DDA18-FF99-410B-83CA-B0258F0AD34E}" sibTransId="{B42CC8C6-39F8-4247-B931-C93B20BB20B3}"/>
    <dgm:cxn modelId="{1561C1A5-BF6D-4BDE-9DCA-A46094D7BF36}" srcId="{8D43FCA9-AB0C-4F25-B1D5-FF581EEF4ADE}" destId="{FF4D88A7-87FF-4EC3-9EFB-B294EBB67ABC}" srcOrd="1" destOrd="0" parTransId="{1802108B-D555-46C8-9CCC-655A6DA819D0}" sibTransId="{08E1FC06-6384-4886-972F-53958EE60E67}"/>
    <dgm:cxn modelId="{48EFDEBA-5731-4B32-8773-BF3BBBA36AF5}" srcId="{8D43FCA9-AB0C-4F25-B1D5-FF581EEF4ADE}" destId="{3C2D455A-854E-41B7-803E-76C87A3A9AFA}" srcOrd="6" destOrd="0" parTransId="{2C1A5A37-B51F-4DCC-9A33-DF6EFE7A6BE0}" sibTransId="{D474BE40-FC7D-449B-A2C0-1CA3DDE2CFC0}"/>
    <dgm:cxn modelId="{6C7A091D-6F71-4CB5-A972-233EFD0065CA}" type="presOf" srcId="{52B210FA-9879-4368-872F-3FB982B54159}" destId="{8FB9DAE1-509F-46C9-9FED-C2AE46335999}" srcOrd="0" destOrd="0" presId="urn:microsoft.com/office/officeart/2005/8/layout/default"/>
    <dgm:cxn modelId="{C26F3D17-83D2-4593-8CBB-3BC15482AE34}" type="presParOf" srcId="{4B7363DA-B3C5-4456-84F0-D4AD345133EE}" destId="{544944DD-3BC2-4AA8-A378-4D9A3B01F0A3}" srcOrd="0" destOrd="0" presId="urn:microsoft.com/office/officeart/2005/8/layout/default"/>
    <dgm:cxn modelId="{03CE8C4E-F8FD-4F83-905C-BFED542FD620}" type="presParOf" srcId="{4B7363DA-B3C5-4456-84F0-D4AD345133EE}" destId="{419772B9-E8CE-4754-9C85-8B9D869BC510}" srcOrd="1" destOrd="0" presId="urn:microsoft.com/office/officeart/2005/8/layout/default"/>
    <dgm:cxn modelId="{CA4F67B7-5535-4B67-8A67-3A24139C3D9D}" type="presParOf" srcId="{4B7363DA-B3C5-4456-84F0-D4AD345133EE}" destId="{31EB3942-48CC-4318-BCC6-81292EB375E2}" srcOrd="2" destOrd="0" presId="urn:microsoft.com/office/officeart/2005/8/layout/default"/>
    <dgm:cxn modelId="{3C3E47F5-7920-46D7-8183-DBEF123905BB}" type="presParOf" srcId="{4B7363DA-B3C5-4456-84F0-D4AD345133EE}" destId="{2BA1B88B-7E27-47AE-9CEC-92CE3BE7EEF3}" srcOrd="3" destOrd="0" presId="urn:microsoft.com/office/officeart/2005/8/layout/default"/>
    <dgm:cxn modelId="{4CEF0D21-A29B-466C-84AA-7A6E9BB38D0A}" type="presParOf" srcId="{4B7363DA-B3C5-4456-84F0-D4AD345133EE}" destId="{AB56735B-AA64-40F5-8836-684AA1441F44}" srcOrd="4" destOrd="0" presId="urn:microsoft.com/office/officeart/2005/8/layout/default"/>
    <dgm:cxn modelId="{2C26E988-E578-4B82-8FE9-043EBF3D74C4}" type="presParOf" srcId="{4B7363DA-B3C5-4456-84F0-D4AD345133EE}" destId="{578962A8-4455-43A3-8924-518B6377566E}" srcOrd="5" destOrd="0" presId="urn:microsoft.com/office/officeart/2005/8/layout/default"/>
    <dgm:cxn modelId="{585C4298-66B0-4027-9695-0D46DD2AE5F5}" type="presParOf" srcId="{4B7363DA-B3C5-4456-84F0-D4AD345133EE}" destId="{5DF58DDA-41E5-4531-AA2A-C337DD361E65}" srcOrd="6" destOrd="0" presId="urn:microsoft.com/office/officeart/2005/8/layout/default"/>
    <dgm:cxn modelId="{33876DFB-3DDA-47A9-A06F-DDEBA14C5320}" type="presParOf" srcId="{4B7363DA-B3C5-4456-84F0-D4AD345133EE}" destId="{A08E4FE0-D2A8-40FD-91D4-FBFA8B9CD8E3}" srcOrd="7" destOrd="0" presId="urn:microsoft.com/office/officeart/2005/8/layout/default"/>
    <dgm:cxn modelId="{C4D0170B-0210-4ADB-BB6A-947277EA9ABB}" type="presParOf" srcId="{4B7363DA-B3C5-4456-84F0-D4AD345133EE}" destId="{8FB9DAE1-509F-46C9-9FED-C2AE46335999}" srcOrd="8" destOrd="0" presId="urn:microsoft.com/office/officeart/2005/8/layout/default"/>
    <dgm:cxn modelId="{421EBD43-29B1-44FF-9380-2228BA6E869F}" type="presParOf" srcId="{4B7363DA-B3C5-4456-84F0-D4AD345133EE}" destId="{D6C99019-9FA9-4288-BC34-325CEA5DAD41}" srcOrd="9" destOrd="0" presId="urn:microsoft.com/office/officeart/2005/8/layout/default"/>
    <dgm:cxn modelId="{79E6DFCE-378E-46E0-8BA2-3A696E90E58F}" type="presParOf" srcId="{4B7363DA-B3C5-4456-84F0-D4AD345133EE}" destId="{F955A61A-9A13-48BE-BC10-E7B129BE4A76}" srcOrd="10" destOrd="0" presId="urn:microsoft.com/office/officeart/2005/8/layout/default"/>
    <dgm:cxn modelId="{E5C77322-15DC-40F0-A28D-2D46FD245641}" type="presParOf" srcId="{4B7363DA-B3C5-4456-84F0-D4AD345133EE}" destId="{193B0D0E-5D7F-44B1-B78B-191DB81AE329}" srcOrd="11" destOrd="0" presId="urn:microsoft.com/office/officeart/2005/8/layout/default"/>
    <dgm:cxn modelId="{5585E1FA-56B5-4EF7-8416-62D3EB7B75A9}" type="presParOf" srcId="{4B7363DA-B3C5-4456-84F0-D4AD345133EE}" destId="{62611ED9-5D0F-45A9-9841-88533420B02B}" srcOrd="12" destOrd="0" presId="urn:microsoft.com/office/officeart/2005/8/layout/default"/>
    <dgm:cxn modelId="{876660AE-F394-473C-9240-F6231F589D9E}" type="presParOf" srcId="{4B7363DA-B3C5-4456-84F0-D4AD345133EE}" destId="{9A5ED412-030B-4BEC-A6AE-A1017DEEB6E3}" srcOrd="13" destOrd="0" presId="urn:microsoft.com/office/officeart/2005/8/layout/default"/>
    <dgm:cxn modelId="{E535D1BA-B1F5-4C53-865D-C5F76DE4627C}" type="presParOf" srcId="{4B7363DA-B3C5-4456-84F0-D4AD345133EE}" destId="{970852F0-7D08-4236-9612-DB1E2B17D284}"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1345CC-7E1D-464E-ABA5-214CFDFEC3D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7A050A7-EA41-4CB1-B34F-E1430854D7E5}">
      <dgm:prSet/>
      <dgm:spPr/>
      <dgm:t>
        <a:bodyPr/>
        <a:lstStyle/>
        <a:p>
          <a:r>
            <a:rPr lang="en-US"/>
            <a:t>In your group, examine the global health issue given to you</a:t>
          </a:r>
        </a:p>
      </dgm:t>
    </dgm:pt>
    <dgm:pt modelId="{CEBB9D94-C6CD-4958-A384-8BC06234F6CA}" type="parTrans" cxnId="{963EDAF2-DD6F-47A6-A503-5348843AE3B6}">
      <dgm:prSet/>
      <dgm:spPr/>
      <dgm:t>
        <a:bodyPr/>
        <a:lstStyle/>
        <a:p>
          <a:endParaRPr lang="en-US"/>
        </a:p>
      </dgm:t>
    </dgm:pt>
    <dgm:pt modelId="{5FCD63FC-8AC2-479B-B83F-DD050CB0C5B7}" type="sibTrans" cxnId="{963EDAF2-DD6F-47A6-A503-5348843AE3B6}">
      <dgm:prSet/>
      <dgm:spPr/>
      <dgm:t>
        <a:bodyPr/>
        <a:lstStyle/>
        <a:p>
          <a:endParaRPr lang="en-US"/>
        </a:p>
      </dgm:t>
    </dgm:pt>
    <dgm:pt modelId="{BF09EBFE-6988-4242-94BB-9E1054C26ED1}">
      <dgm:prSet/>
      <dgm:spPr/>
      <dgm:t>
        <a:bodyPr/>
        <a:lstStyle/>
        <a:p>
          <a:r>
            <a:rPr lang="en-US"/>
            <a:t>Identify the main challenges</a:t>
          </a:r>
        </a:p>
      </dgm:t>
    </dgm:pt>
    <dgm:pt modelId="{C619F4ED-DF27-4DE3-B44B-3AC04CCD08F1}" type="parTrans" cxnId="{DD47A46F-1F17-46A4-BFD0-C5D48A94CED9}">
      <dgm:prSet/>
      <dgm:spPr/>
      <dgm:t>
        <a:bodyPr/>
        <a:lstStyle/>
        <a:p>
          <a:endParaRPr lang="en-US"/>
        </a:p>
      </dgm:t>
    </dgm:pt>
    <dgm:pt modelId="{CDA285A0-FD51-41E5-91ED-EC0B2DE81F46}" type="sibTrans" cxnId="{DD47A46F-1F17-46A4-BFD0-C5D48A94CED9}">
      <dgm:prSet/>
      <dgm:spPr/>
      <dgm:t>
        <a:bodyPr/>
        <a:lstStyle/>
        <a:p>
          <a:endParaRPr lang="en-US"/>
        </a:p>
      </dgm:t>
    </dgm:pt>
    <dgm:pt modelId="{348824D8-FD81-4166-B82A-27530BA5C7B4}">
      <dgm:prSet/>
      <dgm:spPr/>
      <dgm:t>
        <a:bodyPr/>
        <a:lstStyle/>
        <a:p>
          <a:r>
            <a:rPr lang="en-US"/>
            <a:t>Identify the main needs</a:t>
          </a:r>
        </a:p>
      </dgm:t>
    </dgm:pt>
    <dgm:pt modelId="{C91B3A27-DC82-4FB2-8F27-4046CC9AE3AD}" type="parTrans" cxnId="{52B0CFA2-0755-4FCF-A224-973AD6A8F5A2}">
      <dgm:prSet/>
      <dgm:spPr/>
      <dgm:t>
        <a:bodyPr/>
        <a:lstStyle/>
        <a:p>
          <a:endParaRPr lang="en-US"/>
        </a:p>
      </dgm:t>
    </dgm:pt>
    <dgm:pt modelId="{78731194-3E97-4B11-9F85-2800DF9F9B5E}" type="sibTrans" cxnId="{52B0CFA2-0755-4FCF-A224-973AD6A8F5A2}">
      <dgm:prSet/>
      <dgm:spPr/>
      <dgm:t>
        <a:bodyPr/>
        <a:lstStyle/>
        <a:p>
          <a:endParaRPr lang="en-US"/>
        </a:p>
      </dgm:t>
    </dgm:pt>
    <dgm:pt modelId="{B880F40B-6BB4-4C85-B198-5FF0D122CD82}">
      <dgm:prSet/>
      <dgm:spPr/>
      <dgm:t>
        <a:bodyPr/>
        <a:lstStyle/>
        <a:p>
          <a:r>
            <a:rPr lang="en-US"/>
            <a:t>Decide who would be the senior partner in order to solve/make progress with the issue</a:t>
          </a:r>
        </a:p>
      </dgm:t>
    </dgm:pt>
    <dgm:pt modelId="{373CD970-32C0-4262-8B2F-45DF3428A8AA}" type="parTrans" cxnId="{B3B06B1B-F08A-4E07-B437-4C280E222299}">
      <dgm:prSet/>
      <dgm:spPr/>
      <dgm:t>
        <a:bodyPr/>
        <a:lstStyle/>
        <a:p>
          <a:endParaRPr lang="en-US"/>
        </a:p>
      </dgm:t>
    </dgm:pt>
    <dgm:pt modelId="{E65AAF36-FA81-47DF-A7D0-22CEFADF7C6E}" type="sibTrans" cxnId="{B3B06B1B-F08A-4E07-B437-4C280E222299}">
      <dgm:prSet/>
      <dgm:spPr/>
      <dgm:t>
        <a:bodyPr/>
        <a:lstStyle/>
        <a:p>
          <a:endParaRPr lang="en-US"/>
        </a:p>
      </dgm:t>
    </dgm:pt>
    <dgm:pt modelId="{297E1674-557F-494E-A853-FB6931E0AC17}">
      <dgm:prSet/>
      <dgm:spPr/>
      <dgm:t>
        <a:bodyPr/>
        <a:lstStyle/>
        <a:p>
          <a:r>
            <a:rPr lang="en-US"/>
            <a:t>Invite 4 more partners from different sectors to join the effort:</a:t>
          </a:r>
        </a:p>
      </dgm:t>
    </dgm:pt>
    <dgm:pt modelId="{36A201EF-319F-4A3B-9BDF-048A5E34D98B}" type="parTrans" cxnId="{692E0310-4698-4CD4-9AFB-588250CE9CF0}">
      <dgm:prSet/>
      <dgm:spPr/>
      <dgm:t>
        <a:bodyPr/>
        <a:lstStyle/>
        <a:p>
          <a:endParaRPr lang="en-US"/>
        </a:p>
      </dgm:t>
    </dgm:pt>
    <dgm:pt modelId="{7F470F25-9402-42D4-8D2E-83B2CEFEB22D}" type="sibTrans" cxnId="{692E0310-4698-4CD4-9AFB-588250CE9CF0}">
      <dgm:prSet/>
      <dgm:spPr/>
      <dgm:t>
        <a:bodyPr/>
        <a:lstStyle/>
        <a:p>
          <a:endParaRPr lang="en-US"/>
        </a:p>
      </dgm:t>
    </dgm:pt>
    <dgm:pt modelId="{6124BEFD-D7A1-448D-B842-B6A66EC93C42}">
      <dgm:prSet/>
      <dgm:spPr/>
      <dgm:t>
        <a:bodyPr/>
        <a:lstStyle/>
        <a:p>
          <a:r>
            <a:rPr lang="en-US"/>
            <a:t>Who are they? (please write their name on the big sheet under the sector they belong to)</a:t>
          </a:r>
        </a:p>
      </dgm:t>
    </dgm:pt>
    <dgm:pt modelId="{2889B809-3E17-46D8-BD0E-EADE8DA1F307}" type="parTrans" cxnId="{220898D1-C8B7-4C55-A0DC-63A0EDBC6E87}">
      <dgm:prSet/>
      <dgm:spPr/>
      <dgm:t>
        <a:bodyPr/>
        <a:lstStyle/>
        <a:p>
          <a:endParaRPr lang="en-US"/>
        </a:p>
      </dgm:t>
    </dgm:pt>
    <dgm:pt modelId="{11C88A8D-DF8F-43A0-9A7D-4582742CDB95}" type="sibTrans" cxnId="{220898D1-C8B7-4C55-A0DC-63A0EDBC6E87}">
      <dgm:prSet/>
      <dgm:spPr/>
      <dgm:t>
        <a:bodyPr/>
        <a:lstStyle/>
        <a:p>
          <a:endParaRPr lang="en-US"/>
        </a:p>
      </dgm:t>
    </dgm:pt>
    <dgm:pt modelId="{7D85618E-69AC-40EA-A219-1DC1D9D0A00A}">
      <dgm:prSet/>
      <dgm:spPr/>
      <dgm:t>
        <a:bodyPr/>
        <a:lstStyle/>
        <a:p>
          <a:r>
            <a:rPr lang="en-US"/>
            <a:t>What can they bring to the table?</a:t>
          </a:r>
        </a:p>
      </dgm:t>
    </dgm:pt>
    <dgm:pt modelId="{752A1082-007B-468E-BD3D-6060871BBBE2}" type="parTrans" cxnId="{A500EF41-91C6-4355-988A-F1D4891525DE}">
      <dgm:prSet/>
      <dgm:spPr/>
      <dgm:t>
        <a:bodyPr/>
        <a:lstStyle/>
        <a:p>
          <a:endParaRPr lang="en-US"/>
        </a:p>
      </dgm:t>
    </dgm:pt>
    <dgm:pt modelId="{033C5938-8F6E-4E8E-AC83-E2E22E24F9D0}" type="sibTrans" cxnId="{A500EF41-91C6-4355-988A-F1D4891525DE}">
      <dgm:prSet/>
      <dgm:spPr/>
      <dgm:t>
        <a:bodyPr/>
        <a:lstStyle/>
        <a:p>
          <a:endParaRPr lang="en-US"/>
        </a:p>
      </dgm:t>
    </dgm:pt>
    <dgm:pt modelId="{F55DDB3A-45EC-4E51-B4A1-F27954797493}">
      <dgm:prSet/>
      <dgm:spPr/>
      <dgm:t>
        <a:bodyPr/>
        <a:lstStyle/>
        <a:p>
          <a:r>
            <a:rPr lang="en-US"/>
            <a:t>Where could be a conflict of interest between the 4 of you? How could it affect the work and the expected progress?</a:t>
          </a:r>
        </a:p>
      </dgm:t>
    </dgm:pt>
    <dgm:pt modelId="{F66AC5EF-D27A-4090-907F-34D3027D45AC}" type="parTrans" cxnId="{9BDE43EE-08FD-47A7-96F7-F3B52BFE475D}">
      <dgm:prSet/>
      <dgm:spPr/>
      <dgm:t>
        <a:bodyPr/>
        <a:lstStyle/>
        <a:p>
          <a:endParaRPr lang="en-US"/>
        </a:p>
      </dgm:t>
    </dgm:pt>
    <dgm:pt modelId="{4C5AFF1C-FBB9-41C7-A725-4FC4BBE8E046}" type="sibTrans" cxnId="{9BDE43EE-08FD-47A7-96F7-F3B52BFE475D}">
      <dgm:prSet/>
      <dgm:spPr/>
      <dgm:t>
        <a:bodyPr/>
        <a:lstStyle/>
        <a:p>
          <a:endParaRPr lang="en-US"/>
        </a:p>
      </dgm:t>
    </dgm:pt>
    <dgm:pt modelId="{6A3512CD-CFF5-458E-9589-17C213C14261}" type="pres">
      <dgm:prSet presAssocID="{321345CC-7E1D-464E-ABA5-214CFDFEC3DE}" presName="linear" presStyleCnt="0">
        <dgm:presLayoutVars>
          <dgm:animLvl val="lvl"/>
          <dgm:resizeHandles val="exact"/>
        </dgm:presLayoutVars>
      </dgm:prSet>
      <dgm:spPr/>
      <dgm:t>
        <a:bodyPr/>
        <a:lstStyle/>
        <a:p>
          <a:endParaRPr lang="en-US"/>
        </a:p>
      </dgm:t>
    </dgm:pt>
    <dgm:pt modelId="{66050D55-427D-41CD-8056-7FBB8CCCFF00}" type="pres">
      <dgm:prSet presAssocID="{17A050A7-EA41-4CB1-B34F-E1430854D7E5}" presName="parentText" presStyleLbl="node1" presStyleIdx="0" presStyleCnt="5">
        <dgm:presLayoutVars>
          <dgm:chMax val="0"/>
          <dgm:bulletEnabled val="1"/>
        </dgm:presLayoutVars>
      </dgm:prSet>
      <dgm:spPr/>
      <dgm:t>
        <a:bodyPr/>
        <a:lstStyle/>
        <a:p>
          <a:endParaRPr lang="en-US"/>
        </a:p>
      </dgm:t>
    </dgm:pt>
    <dgm:pt modelId="{69CB59E0-AB9C-4909-B824-B31D2327944C}" type="pres">
      <dgm:prSet presAssocID="{5FCD63FC-8AC2-479B-B83F-DD050CB0C5B7}" presName="spacer" presStyleCnt="0"/>
      <dgm:spPr/>
    </dgm:pt>
    <dgm:pt modelId="{4A7C372A-C5D8-476F-B201-C29D25350453}" type="pres">
      <dgm:prSet presAssocID="{BF09EBFE-6988-4242-94BB-9E1054C26ED1}" presName="parentText" presStyleLbl="node1" presStyleIdx="1" presStyleCnt="5">
        <dgm:presLayoutVars>
          <dgm:chMax val="0"/>
          <dgm:bulletEnabled val="1"/>
        </dgm:presLayoutVars>
      </dgm:prSet>
      <dgm:spPr/>
      <dgm:t>
        <a:bodyPr/>
        <a:lstStyle/>
        <a:p>
          <a:endParaRPr lang="en-US"/>
        </a:p>
      </dgm:t>
    </dgm:pt>
    <dgm:pt modelId="{9871206F-D3E9-400E-BE1D-85B1380C974D}" type="pres">
      <dgm:prSet presAssocID="{CDA285A0-FD51-41E5-91ED-EC0B2DE81F46}" presName="spacer" presStyleCnt="0"/>
      <dgm:spPr/>
    </dgm:pt>
    <dgm:pt modelId="{58918ACB-EE3F-4657-9782-844A91D11186}" type="pres">
      <dgm:prSet presAssocID="{348824D8-FD81-4166-B82A-27530BA5C7B4}" presName="parentText" presStyleLbl="node1" presStyleIdx="2" presStyleCnt="5">
        <dgm:presLayoutVars>
          <dgm:chMax val="0"/>
          <dgm:bulletEnabled val="1"/>
        </dgm:presLayoutVars>
      </dgm:prSet>
      <dgm:spPr/>
      <dgm:t>
        <a:bodyPr/>
        <a:lstStyle/>
        <a:p>
          <a:endParaRPr lang="en-US"/>
        </a:p>
      </dgm:t>
    </dgm:pt>
    <dgm:pt modelId="{608A0B4F-24E3-4546-B8D0-8406687C6B0D}" type="pres">
      <dgm:prSet presAssocID="{78731194-3E97-4B11-9F85-2800DF9F9B5E}" presName="spacer" presStyleCnt="0"/>
      <dgm:spPr/>
    </dgm:pt>
    <dgm:pt modelId="{E58FADAB-07DD-4810-B17C-D574E2DF48A8}" type="pres">
      <dgm:prSet presAssocID="{B880F40B-6BB4-4C85-B198-5FF0D122CD82}" presName="parentText" presStyleLbl="node1" presStyleIdx="3" presStyleCnt="5">
        <dgm:presLayoutVars>
          <dgm:chMax val="0"/>
          <dgm:bulletEnabled val="1"/>
        </dgm:presLayoutVars>
      </dgm:prSet>
      <dgm:spPr/>
      <dgm:t>
        <a:bodyPr/>
        <a:lstStyle/>
        <a:p>
          <a:endParaRPr lang="en-US"/>
        </a:p>
      </dgm:t>
    </dgm:pt>
    <dgm:pt modelId="{51C16D64-683E-4A68-824D-1D9562B997E7}" type="pres">
      <dgm:prSet presAssocID="{E65AAF36-FA81-47DF-A7D0-22CEFADF7C6E}" presName="spacer" presStyleCnt="0"/>
      <dgm:spPr/>
    </dgm:pt>
    <dgm:pt modelId="{931D1677-F899-4460-9D66-524C7FD2A975}" type="pres">
      <dgm:prSet presAssocID="{297E1674-557F-494E-A853-FB6931E0AC17}" presName="parentText" presStyleLbl="node1" presStyleIdx="4" presStyleCnt="5">
        <dgm:presLayoutVars>
          <dgm:chMax val="0"/>
          <dgm:bulletEnabled val="1"/>
        </dgm:presLayoutVars>
      </dgm:prSet>
      <dgm:spPr/>
      <dgm:t>
        <a:bodyPr/>
        <a:lstStyle/>
        <a:p>
          <a:endParaRPr lang="en-US"/>
        </a:p>
      </dgm:t>
    </dgm:pt>
    <dgm:pt modelId="{1405017E-74AC-4CD4-80F1-8CB6EB21954C}" type="pres">
      <dgm:prSet presAssocID="{297E1674-557F-494E-A853-FB6931E0AC17}" presName="childText" presStyleLbl="revTx" presStyleIdx="0" presStyleCnt="1">
        <dgm:presLayoutVars>
          <dgm:bulletEnabled val="1"/>
        </dgm:presLayoutVars>
      </dgm:prSet>
      <dgm:spPr/>
      <dgm:t>
        <a:bodyPr/>
        <a:lstStyle/>
        <a:p>
          <a:endParaRPr lang="en-US"/>
        </a:p>
      </dgm:t>
    </dgm:pt>
  </dgm:ptLst>
  <dgm:cxnLst>
    <dgm:cxn modelId="{52B0CFA2-0755-4FCF-A224-973AD6A8F5A2}" srcId="{321345CC-7E1D-464E-ABA5-214CFDFEC3DE}" destId="{348824D8-FD81-4166-B82A-27530BA5C7B4}" srcOrd="2" destOrd="0" parTransId="{C91B3A27-DC82-4FB2-8F27-4046CC9AE3AD}" sibTransId="{78731194-3E97-4B11-9F85-2800DF9F9B5E}"/>
    <dgm:cxn modelId="{0AC5E54C-0879-40CE-8B26-2CBE315A5408}" type="presOf" srcId="{BF09EBFE-6988-4242-94BB-9E1054C26ED1}" destId="{4A7C372A-C5D8-476F-B201-C29D25350453}" srcOrd="0" destOrd="0" presId="urn:microsoft.com/office/officeart/2005/8/layout/vList2"/>
    <dgm:cxn modelId="{963EDAF2-DD6F-47A6-A503-5348843AE3B6}" srcId="{321345CC-7E1D-464E-ABA5-214CFDFEC3DE}" destId="{17A050A7-EA41-4CB1-B34F-E1430854D7E5}" srcOrd="0" destOrd="0" parTransId="{CEBB9D94-C6CD-4958-A384-8BC06234F6CA}" sibTransId="{5FCD63FC-8AC2-479B-B83F-DD050CB0C5B7}"/>
    <dgm:cxn modelId="{A500EF41-91C6-4355-988A-F1D4891525DE}" srcId="{297E1674-557F-494E-A853-FB6931E0AC17}" destId="{7D85618E-69AC-40EA-A219-1DC1D9D0A00A}" srcOrd="1" destOrd="0" parTransId="{752A1082-007B-468E-BD3D-6060871BBBE2}" sibTransId="{033C5938-8F6E-4E8E-AC83-E2E22E24F9D0}"/>
    <dgm:cxn modelId="{B3B06B1B-F08A-4E07-B437-4C280E222299}" srcId="{321345CC-7E1D-464E-ABA5-214CFDFEC3DE}" destId="{B880F40B-6BB4-4C85-B198-5FF0D122CD82}" srcOrd="3" destOrd="0" parTransId="{373CD970-32C0-4262-8B2F-45DF3428A8AA}" sibTransId="{E65AAF36-FA81-47DF-A7D0-22CEFADF7C6E}"/>
    <dgm:cxn modelId="{4AEE2FB3-8FC6-492B-8E9C-F2A3915213F9}" type="presOf" srcId="{17A050A7-EA41-4CB1-B34F-E1430854D7E5}" destId="{66050D55-427D-41CD-8056-7FBB8CCCFF00}" srcOrd="0" destOrd="0" presId="urn:microsoft.com/office/officeart/2005/8/layout/vList2"/>
    <dgm:cxn modelId="{56D3FCBB-006D-4C32-98BD-7C35321BF84C}" type="presOf" srcId="{7D85618E-69AC-40EA-A219-1DC1D9D0A00A}" destId="{1405017E-74AC-4CD4-80F1-8CB6EB21954C}" srcOrd="0" destOrd="1" presId="urn:microsoft.com/office/officeart/2005/8/layout/vList2"/>
    <dgm:cxn modelId="{0FE89D91-F64E-4DDA-A6C0-83D99855EC9B}" type="presOf" srcId="{F55DDB3A-45EC-4E51-B4A1-F27954797493}" destId="{1405017E-74AC-4CD4-80F1-8CB6EB21954C}" srcOrd="0" destOrd="2" presId="urn:microsoft.com/office/officeart/2005/8/layout/vList2"/>
    <dgm:cxn modelId="{60BBDDF2-87F2-4531-BDA8-93D13E89955F}" type="presOf" srcId="{348824D8-FD81-4166-B82A-27530BA5C7B4}" destId="{58918ACB-EE3F-4657-9782-844A91D11186}" srcOrd="0" destOrd="0" presId="urn:microsoft.com/office/officeart/2005/8/layout/vList2"/>
    <dgm:cxn modelId="{9BDE43EE-08FD-47A7-96F7-F3B52BFE475D}" srcId="{297E1674-557F-494E-A853-FB6931E0AC17}" destId="{F55DDB3A-45EC-4E51-B4A1-F27954797493}" srcOrd="2" destOrd="0" parTransId="{F66AC5EF-D27A-4090-907F-34D3027D45AC}" sibTransId="{4C5AFF1C-FBB9-41C7-A725-4FC4BBE8E046}"/>
    <dgm:cxn modelId="{4ACC03D5-011E-4196-95F5-43AF2592DE8C}" type="presOf" srcId="{B880F40B-6BB4-4C85-B198-5FF0D122CD82}" destId="{E58FADAB-07DD-4810-B17C-D574E2DF48A8}" srcOrd="0" destOrd="0" presId="urn:microsoft.com/office/officeart/2005/8/layout/vList2"/>
    <dgm:cxn modelId="{ECF83AEA-222A-401A-A084-252D54C0E736}" type="presOf" srcId="{6124BEFD-D7A1-448D-B842-B6A66EC93C42}" destId="{1405017E-74AC-4CD4-80F1-8CB6EB21954C}" srcOrd="0" destOrd="0" presId="urn:microsoft.com/office/officeart/2005/8/layout/vList2"/>
    <dgm:cxn modelId="{EACC672F-DB83-4254-84F5-B3364495D758}" type="presOf" srcId="{321345CC-7E1D-464E-ABA5-214CFDFEC3DE}" destId="{6A3512CD-CFF5-458E-9589-17C213C14261}" srcOrd="0" destOrd="0" presId="urn:microsoft.com/office/officeart/2005/8/layout/vList2"/>
    <dgm:cxn modelId="{220898D1-C8B7-4C55-A0DC-63A0EDBC6E87}" srcId="{297E1674-557F-494E-A853-FB6931E0AC17}" destId="{6124BEFD-D7A1-448D-B842-B6A66EC93C42}" srcOrd="0" destOrd="0" parTransId="{2889B809-3E17-46D8-BD0E-EADE8DA1F307}" sibTransId="{11C88A8D-DF8F-43A0-9A7D-4582742CDB95}"/>
    <dgm:cxn modelId="{802DB122-2DF0-43A4-8BD1-1A57C9C8D4E8}" type="presOf" srcId="{297E1674-557F-494E-A853-FB6931E0AC17}" destId="{931D1677-F899-4460-9D66-524C7FD2A975}" srcOrd="0" destOrd="0" presId="urn:microsoft.com/office/officeart/2005/8/layout/vList2"/>
    <dgm:cxn modelId="{692E0310-4698-4CD4-9AFB-588250CE9CF0}" srcId="{321345CC-7E1D-464E-ABA5-214CFDFEC3DE}" destId="{297E1674-557F-494E-A853-FB6931E0AC17}" srcOrd="4" destOrd="0" parTransId="{36A201EF-319F-4A3B-9BDF-048A5E34D98B}" sibTransId="{7F470F25-9402-42D4-8D2E-83B2CEFEB22D}"/>
    <dgm:cxn modelId="{DD47A46F-1F17-46A4-BFD0-C5D48A94CED9}" srcId="{321345CC-7E1D-464E-ABA5-214CFDFEC3DE}" destId="{BF09EBFE-6988-4242-94BB-9E1054C26ED1}" srcOrd="1" destOrd="0" parTransId="{C619F4ED-DF27-4DE3-B44B-3AC04CCD08F1}" sibTransId="{CDA285A0-FD51-41E5-91ED-EC0B2DE81F46}"/>
    <dgm:cxn modelId="{EE79E4B6-5773-4C2C-B021-3A3146AD1783}" type="presParOf" srcId="{6A3512CD-CFF5-458E-9589-17C213C14261}" destId="{66050D55-427D-41CD-8056-7FBB8CCCFF00}" srcOrd="0" destOrd="0" presId="urn:microsoft.com/office/officeart/2005/8/layout/vList2"/>
    <dgm:cxn modelId="{DF4FA749-929E-4A0A-8D47-EBB7D7E15E6E}" type="presParOf" srcId="{6A3512CD-CFF5-458E-9589-17C213C14261}" destId="{69CB59E0-AB9C-4909-B824-B31D2327944C}" srcOrd="1" destOrd="0" presId="urn:microsoft.com/office/officeart/2005/8/layout/vList2"/>
    <dgm:cxn modelId="{B5A34D12-A567-47DE-87A4-A899675EC01B}" type="presParOf" srcId="{6A3512CD-CFF5-458E-9589-17C213C14261}" destId="{4A7C372A-C5D8-476F-B201-C29D25350453}" srcOrd="2" destOrd="0" presId="urn:microsoft.com/office/officeart/2005/8/layout/vList2"/>
    <dgm:cxn modelId="{39D05DE9-EDB0-4B90-B77B-C97E348BE7EA}" type="presParOf" srcId="{6A3512CD-CFF5-458E-9589-17C213C14261}" destId="{9871206F-D3E9-400E-BE1D-85B1380C974D}" srcOrd="3" destOrd="0" presId="urn:microsoft.com/office/officeart/2005/8/layout/vList2"/>
    <dgm:cxn modelId="{B7D91AB4-9462-43C3-9C7C-FDA76283FC9A}" type="presParOf" srcId="{6A3512CD-CFF5-458E-9589-17C213C14261}" destId="{58918ACB-EE3F-4657-9782-844A91D11186}" srcOrd="4" destOrd="0" presId="urn:microsoft.com/office/officeart/2005/8/layout/vList2"/>
    <dgm:cxn modelId="{C00672D8-8195-4A8F-B073-4C117F6BC0C6}" type="presParOf" srcId="{6A3512CD-CFF5-458E-9589-17C213C14261}" destId="{608A0B4F-24E3-4546-B8D0-8406687C6B0D}" srcOrd="5" destOrd="0" presId="urn:microsoft.com/office/officeart/2005/8/layout/vList2"/>
    <dgm:cxn modelId="{5C441EB3-6F55-4691-9F9C-3F25D1D6D0BD}" type="presParOf" srcId="{6A3512CD-CFF5-458E-9589-17C213C14261}" destId="{E58FADAB-07DD-4810-B17C-D574E2DF48A8}" srcOrd="6" destOrd="0" presId="urn:microsoft.com/office/officeart/2005/8/layout/vList2"/>
    <dgm:cxn modelId="{A6F9CDA7-BEDE-4278-9895-4070BD2E8357}" type="presParOf" srcId="{6A3512CD-CFF5-458E-9589-17C213C14261}" destId="{51C16D64-683E-4A68-824D-1D9562B997E7}" srcOrd="7" destOrd="0" presId="urn:microsoft.com/office/officeart/2005/8/layout/vList2"/>
    <dgm:cxn modelId="{D4D27123-44C3-43ED-A54F-88175575B9FF}" type="presParOf" srcId="{6A3512CD-CFF5-458E-9589-17C213C14261}" destId="{931D1677-F899-4460-9D66-524C7FD2A975}" srcOrd="8" destOrd="0" presId="urn:microsoft.com/office/officeart/2005/8/layout/vList2"/>
    <dgm:cxn modelId="{337596B4-70B6-4F73-86EF-EBB9F223D36D}" type="presParOf" srcId="{6A3512CD-CFF5-458E-9589-17C213C14261}" destId="{1405017E-74AC-4CD4-80F1-8CB6EB21954C}"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C34D52-5AD9-4A3B-98C6-AC14EEF2A91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8CC5382-7C1E-4DD2-BA34-6EDCF80C789F}">
      <dgm:prSet/>
      <dgm:spPr/>
      <dgm:t>
        <a:bodyPr/>
        <a:lstStyle/>
        <a:p>
          <a:r>
            <a:rPr lang="en-US" b="1"/>
            <a:t>Agencies of the United Nations</a:t>
          </a:r>
          <a:endParaRPr lang="en-US"/>
        </a:p>
      </dgm:t>
    </dgm:pt>
    <dgm:pt modelId="{65684BAF-1780-45A9-A57C-99EEC7FD5CD2}" type="parTrans" cxnId="{08715FB3-CA1C-4542-B95C-5B913CDA20CC}">
      <dgm:prSet/>
      <dgm:spPr/>
      <dgm:t>
        <a:bodyPr/>
        <a:lstStyle/>
        <a:p>
          <a:endParaRPr lang="en-US"/>
        </a:p>
      </dgm:t>
    </dgm:pt>
    <dgm:pt modelId="{718FD2CC-E5BB-42D1-BB4E-8E0615420A1E}" type="sibTrans" cxnId="{08715FB3-CA1C-4542-B95C-5B913CDA20CC}">
      <dgm:prSet/>
      <dgm:spPr/>
      <dgm:t>
        <a:bodyPr/>
        <a:lstStyle/>
        <a:p>
          <a:endParaRPr lang="en-US"/>
        </a:p>
      </dgm:t>
    </dgm:pt>
    <dgm:pt modelId="{0475637D-E1BE-4512-B909-A3943C3E9847}">
      <dgm:prSet/>
      <dgm:spPr/>
      <dgm:t>
        <a:bodyPr/>
        <a:lstStyle/>
        <a:p>
          <a:r>
            <a:rPr lang="en-US" b="1" dirty="0">
              <a:solidFill>
                <a:srgbClr val="C00000"/>
              </a:solidFill>
            </a:rPr>
            <a:t>WHO</a:t>
          </a:r>
          <a:r>
            <a:rPr lang="en-US" dirty="0"/>
            <a:t>—World Health Organization</a:t>
          </a:r>
        </a:p>
      </dgm:t>
    </dgm:pt>
    <dgm:pt modelId="{99828FB2-3848-43C1-9FAC-2C01894D90C4}" type="parTrans" cxnId="{600CB34A-0D2B-426E-AB3B-BA74BE781C88}">
      <dgm:prSet/>
      <dgm:spPr/>
      <dgm:t>
        <a:bodyPr/>
        <a:lstStyle/>
        <a:p>
          <a:endParaRPr lang="en-US"/>
        </a:p>
      </dgm:t>
    </dgm:pt>
    <dgm:pt modelId="{C0A47B54-A76B-4B6E-8B7D-6D757BB8F9AD}" type="sibTrans" cxnId="{600CB34A-0D2B-426E-AB3B-BA74BE781C88}">
      <dgm:prSet/>
      <dgm:spPr/>
      <dgm:t>
        <a:bodyPr/>
        <a:lstStyle/>
        <a:p>
          <a:endParaRPr lang="en-US"/>
        </a:p>
      </dgm:t>
    </dgm:pt>
    <dgm:pt modelId="{026248F3-B587-4E8C-8000-098ABB466CAB}">
      <dgm:prSet/>
      <dgm:spPr/>
      <dgm:t>
        <a:bodyPr/>
        <a:lstStyle/>
        <a:p>
          <a:r>
            <a:rPr lang="en-US" b="1" dirty="0">
              <a:solidFill>
                <a:srgbClr val="C00000"/>
              </a:solidFill>
            </a:rPr>
            <a:t>UNICEF</a:t>
          </a:r>
          <a:r>
            <a:rPr lang="en-US" dirty="0"/>
            <a:t>—United Nations Children’s Fund</a:t>
          </a:r>
        </a:p>
      </dgm:t>
    </dgm:pt>
    <dgm:pt modelId="{3BCC7FAA-D767-4E2C-805B-69AB5591EAB9}" type="parTrans" cxnId="{D4597106-9DA1-4942-95FA-B4B6073A393B}">
      <dgm:prSet/>
      <dgm:spPr/>
      <dgm:t>
        <a:bodyPr/>
        <a:lstStyle/>
        <a:p>
          <a:endParaRPr lang="en-US"/>
        </a:p>
      </dgm:t>
    </dgm:pt>
    <dgm:pt modelId="{CEF225E1-9370-4EF3-80E1-8E65F7D2A04B}" type="sibTrans" cxnId="{D4597106-9DA1-4942-95FA-B4B6073A393B}">
      <dgm:prSet/>
      <dgm:spPr/>
      <dgm:t>
        <a:bodyPr/>
        <a:lstStyle/>
        <a:p>
          <a:endParaRPr lang="en-US"/>
        </a:p>
      </dgm:t>
    </dgm:pt>
    <dgm:pt modelId="{9924CAD8-49CE-42F8-A2CD-41CB22692009}">
      <dgm:prSet/>
      <dgm:spPr/>
      <dgm:t>
        <a:bodyPr/>
        <a:lstStyle/>
        <a:p>
          <a:r>
            <a:rPr lang="en-US" b="1" dirty="0">
              <a:solidFill>
                <a:srgbClr val="C00000"/>
              </a:solidFill>
            </a:rPr>
            <a:t>UNFPA</a:t>
          </a:r>
          <a:r>
            <a:rPr lang="en-US" dirty="0"/>
            <a:t>—United Nations Population Fund</a:t>
          </a:r>
        </a:p>
      </dgm:t>
    </dgm:pt>
    <dgm:pt modelId="{314FECA0-93C0-412B-9E7B-3551F1995C73}" type="parTrans" cxnId="{E118818A-FE38-42A4-905E-27FDC1E0B255}">
      <dgm:prSet/>
      <dgm:spPr/>
      <dgm:t>
        <a:bodyPr/>
        <a:lstStyle/>
        <a:p>
          <a:endParaRPr lang="en-US"/>
        </a:p>
      </dgm:t>
    </dgm:pt>
    <dgm:pt modelId="{64FAFAE8-6CFC-425D-AF7B-3F84A809E60D}" type="sibTrans" cxnId="{E118818A-FE38-42A4-905E-27FDC1E0B255}">
      <dgm:prSet/>
      <dgm:spPr/>
      <dgm:t>
        <a:bodyPr/>
        <a:lstStyle/>
        <a:p>
          <a:endParaRPr lang="en-US"/>
        </a:p>
      </dgm:t>
    </dgm:pt>
    <dgm:pt modelId="{32BA1E83-1FB2-4381-B627-1ABEA1873062}">
      <dgm:prSet/>
      <dgm:spPr/>
      <dgm:t>
        <a:bodyPr/>
        <a:lstStyle/>
        <a:p>
          <a:r>
            <a:rPr lang="en-US" b="1" dirty="0">
              <a:solidFill>
                <a:srgbClr val="C00000"/>
              </a:solidFill>
            </a:rPr>
            <a:t>UNDP</a:t>
          </a:r>
          <a:r>
            <a:rPr lang="en-US" dirty="0"/>
            <a:t>—United Nations Development </a:t>
          </a:r>
          <a:r>
            <a:rPr lang="en-US" dirty="0" err="1"/>
            <a:t>Programme</a:t>
          </a:r>
          <a:endParaRPr lang="en-US" dirty="0"/>
        </a:p>
      </dgm:t>
    </dgm:pt>
    <dgm:pt modelId="{297EA79A-EF37-4478-99DA-85ED5CCEE8A1}" type="parTrans" cxnId="{9BD8F0B1-B3F6-4808-B241-FF90FC556053}">
      <dgm:prSet/>
      <dgm:spPr/>
      <dgm:t>
        <a:bodyPr/>
        <a:lstStyle/>
        <a:p>
          <a:endParaRPr lang="en-US"/>
        </a:p>
      </dgm:t>
    </dgm:pt>
    <dgm:pt modelId="{E1802768-0B0E-4043-8105-EB2FB6F4C006}" type="sibTrans" cxnId="{9BD8F0B1-B3F6-4808-B241-FF90FC556053}">
      <dgm:prSet/>
      <dgm:spPr/>
      <dgm:t>
        <a:bodyPr/>
        <a:lstStyle/>
        <a:p>
          <a:endParaRPr lang="en-US"/>
        </a:p>
      </dgm:t>
    </dgm:pt>
    <dgm:pt modelId="{64853999-1E50-4DE4-9B53-4ED9C312CE97}">
      <dgm:prSet/>
      <dgm:spPr/>
      <dgm:t>
        <a:bodyPr/>
        <a:lstStyle/>
        <a:p>
          <a:r>
            <a:rPr lang="en-US" b="1" dirty="0">
              <a:solidFill>
                <a:srgbClr val="C00000"/>
              </a:solidFill>
            </a:rPr>
            <a:t>UNAIDS</a:t>
          </a:r>
          <a:r>
            <a:rPr lang="en-US" dirty="0"/>
            <a:t>—Joint United Nations Program on HIV/AIDS</a:t>
          </a:r>
        </a:p>
      </dgm:t>
    </dgm:pt>
    <dgm:pt modelId="{526038FC-183F-4024-9CED-D08401AEADD7}" type="parTrans" cxnId="{58D7D7A7-C2A7-4A40-A23B-1A783F0842FE}">
      <dgm:prSet/>
      <dgm:spPr/>
      <dgm:t>
        <a:bodyPr/>
        <a:lstStyle/>
        <a:p>
          <a:endParaRPr lang="en-US"/>
        </a:p>
      </dgm:t>
    </dgm:pt>
    <dgm:pt modelId="{998D576A-9851-42D0-BBB8-3DA0E22646B0}" type="sibTrans" cxnId="{58D7D7A7-C2A7-4A40-A23B-1A783F0842FE}">
      <dgm:prSet/>
      <dgm:spPr/>
      <dgm:t>
        <a:bodyPr/>
        <a:lstStyle/>
        <a:p>
          <a:endParaRPr lang="en-US"/>
        </a:p>
      </dgm:t>
    </dgm:pt>
    <dgm:pt modelId="{A9551006-DA8E-4B63-811C-59AEA723CEE2}" type="pres">
      <dgm:prSet presAssocID="{7BC34D52-5AD9-4A3B-98C6-AC14EEF2A916}" presName="linear" presStyleCnt="0">
        <dgm:presLayoutVars>
          <dgm:animLvl val="lvl"/>
          <dgm:resizeHandles val="exact"/>
        </dgm:presLayoutVars>
      </dgm:prSet>
      <dgm:spPr/>
      <dgm:t>
        <a:bodyPr/>
        <a:lstStyle/>
        <a:p>
          <a:endParaRPr lang="en-US"/>
        </a:p>
      </dgm:t>
    </dgm:pt>
    <dgm:pt modelId="{D4425B0F-5242-4D7C-A009-CC2C3720C5B9}" type="pres">
      <dgm:prSet presAssocID="{58CC5382-7C1E-4DD2-BA34-6EDCF80C789F}" presName="parentText" presStyleLbl="node1" presStyleIdx="0" presStyleCnt="6">
        <dgm:presLayoutVars>
          <dgm:chMax val="0"/>
          <dgm:bulletEnabled val="1"/>
        </dgm:presLayoutVars>
      </dgm:prSet>
      <dgm:spPr/>
      <dgm:t>
        <a:bodyPr/>
        <a:lstStyle/>
        <a:p>
          <a:endParaRPr lang="en-US"/>
        </a:p>
      </dgm:t>
    </dgm:pt>
    <dgm:pt modelId="{85083AF9-B331-4B4C-BCD7-C2DB419C7C40}" type="pres">
      <dgm:prSet presAssocID="{718FD2CC-E5BB-42D1-BB4E-8E0615420A1E}" presName="spacer" presStyleCnt="0"/>
      <dgm:spPr/>
    </dgm:pt>
    <dgm:pt modelId="{D5A0801C-AC4B-476B-B709-4A0E0DD2A509}" type="pres">
      <dgm:prSet presAssocID="{0475637D-E1BE-4512-B909-A3943C3E9847}" presName="parentText" presStyleLbl="node1" presStyleIdx="1" presStyleCnt="6">
        <dgm:presLayoutVars>
          <dgm:chMax val="0"/>
          <dgm:bulletEnabled val="1"/>
        </dgm:presLayoutVars>
      </dgm:prSet>
      <dgm:spPr/>
      <dgm:t>
        <a:bodyPr/>
        <a:lstStyle/>
        <a:p>
          <a:endParaRPr lang="en-US"/>
        </a:p>
      </dgm:t>
    </dgm:pt>
    <dgm:pt modelId="{525CBAE0-FDD2-4180-B5ED-0E320F82E854}" type="pres">
      <dgm:prSet presAssocID="{C0A47B54-A76B-4B6E-8B7D-6D757BB8F9AD}" presName="spacer" presStyleCnt="0"/>
      <dgm:spPr/>
    </dgm:pt>
    <dgm:pt modelId="{995085A9-3CE8-42CE-8881-FA1A01636EAE}" type="pres">
      <dgm:prSet presAssocID="{026248F3-B587-4E8C-8000-098ABB466CAB}" presName="parentText" presStyleLbl="node1" presStyleIdx="2" presStyleCnt="6">
        <dgm:presLayoutVars>
          <dgm:chMax val="0"/>
          <dgm:bulletEnabled val="1"/>
        </dgm:presLayoutVars>
      </dgm:prSet>
      <dgm:spPr/>
      <dgm:t>
        <a:bodyPr/>
        <a:lstStyle/>
        <a:p>
          <a:endParaRPr lang="en-US"/>
        </a:p>
      </dgm:t>
    </dgm:pt>
    <dgm:pt modelId="{553E1B6D-9A99-480C-9F5C-CA83436D2ABE}" type="pres">
      <dgm:prSet presAssocID="{CEF225E1-9370-4EF3-80E1-8E65F7D2A04B}" presName="spacer" presStyleCnt="0"/>
      <dgm:spPr/>
    </dgm:pt>
    <dgm:pt modelId="{28E96F5F-C1F8-47CF-B3E2-EF734FEE5FE2}" type="pres">
      <dgm:prSet presAssocID="{9924CAD8-49CE-42F8-A2CD-41CB22692009}" presName="parentText" presStyleLbl="node1" presStyleIdx="3" presStyleCnt="6">
        <dgm:presLayoutVars>
          <dgm:chMax val="0"/>
          <dgm:bulletEnabled val="1"/>
        </dgm:presLayoutVars>
      </dgm:prSet>
      <dgm:spPr/>
      <dgm:t>
        <a:bodyPr/>
        <a:lstStyle/>
        <a:p>
          <a:endParaRPr lang="en-US"/>
        </a:p>
      </dgm:t>
    </dgm:pt>
    <dgm:pt modelId="{0C35CBFB-7A11-449E-8DBC-B5143D8362F0}" type="pres">
      <dgm:prSet presAssocID="{64FAFAE8-6CFC-425D-AF7B-3F84A809E60D}" presName="spacer" presStyleCnt="0"/>
      <dgm:spPr/>
    </dgm:pt>
    <dgm:pt modelId="{2B0D11BA-3E10-4B1F-9AF5-6BF94CF7994D}" type="pres">
      <dgm:prSet presAssocID="{32BA1E83-1FB2-4381-B627-1ABEA1873062}" presName="parentText" presStyleLbl="node1" presStyleIdx="4" presStyleCnt="6">
        <dgm:presLayoutVars>
          <dgm:chMax val="0"/>
          <dgm:bulletEnabled val="1"/>
        </dgm:presLayoutVars>
      </dgm:prSet>
      <dgm:spPr/>
      <dgm:t>
        <a:bodyPr/>
        <a:lstStyle/>
        <a:p>
          <a:endParaRPr lang="en-US"/>
        </a:p>
      </dgm:t>
    </dgm:pt>
    <dgm:pt modelId="{E360A5CD-1773-44B1-A82F-005E674B8CFA}" type="pres">
      <dgm:prSet presAssocID="{E1802768-0B0E-4043-8105-EB2FB6F4C006}" presName="spacer" presStyleCnt="0"/>
      <dgm:spPr/>
    </dgm:pt>
    <dgm:pt modelId="{CE433604-4DA4-47BA-8DC1-391FDC9EE99A}" type="pres">
      <dgm:prSet presAssocID="{64853999-1E50-4DE4-9B53-4ED9C312CE97}" presName="parentText" presStyleLbl="node1" presStyleIdx="5" presStyleCnt="6">
        <dgm:presLayoutVars>
          <dgm:chMax val="0"/>
          <dgm:bulletEnabled val="1"/>
        </dgm:presLayoutVars>
      </dgm:prSet>
      <dgm:spPr/>
      <dgm:t>
        <a:bodyPr/>
        <a:lstStyle/>
        <a:p>
          <a:endParaRPr lang="en-US"/>
        </a:p>
      </dgm:t>
    </dgm:pt>
  </dgm:ptLst>
  <dgm:cxnLst>
    <dgm:cxn modelId="{A65008A6-3F6C-4C66-A658-E646A0C6E70D}" type="presOf" srcId="{9924CAD8-49CE-42F8-A2CD-41CB22692009}" destId="{28E96F5F-C1F8-47CF-B3E2-EF734FEE5FE2}" srcOrd="0" destOrd="0" presId="urn:microsoft.com/office/officeart/2005/8/layout/vList2"/>
    <dgm:cxn modelId="{0FA68C28-8C70-426B-AFB3-BD4B2479CE99}" type="presOf" srcId="{7BC34D52-5AD9-4A3B-98C6-AC14EEF2A916}" destId="{A9551006-DA8E-4B63-811C-59AEA723CEE2}" srcOrd="0" destOrd="0" presId="urn:microsoft.com/office/officeart/2005/8/layout/vList2"/>
    <dgm:cxn modelId="{6CA9E5E0-1490-443B-9B77-540B541B4DB1}" type="presOf" srcId="{0475637D-E1BE-4512-B909-A3943C3E9847}" destId="{D5A0801C-AC4B-476B-B709-4A0E0DD2A509}" srcOrd="0" destOrd="0" presId="urn:microsoft.com/office/officeart/2005/8/layout/vList2"/>
    <dgm:cxn modelId="{9BD8F0B1-B3F6-4808-B241-FF90FC556053}" srcId="{7BC34D52-5AD9-4A3B-98C6-AC14EEF2A916}" destId="{32BA1E83-1FB2-4381-B627-1ABEA1873062}" srcOrd="4" destOrd="0" parTransId="{297EA79A-EF37-4478-99DA-85ED5CCEE8A1}" sibTransId="{E1802768-0B0E-4043-8105-EB2FB6F4C006}"/>
    <dgm:cxn modelId="{28B69198-F813-4D52-A750-07B668DDD561}" type="presOf" srcId="{026248F3-B587-4E8C-8000-098ABB466CAB}" destId="{995085A9-3CE8-42CE-8881-FA1A01636EAE}" srcOrd="0" destOrd="0" presId="urn:microsoft.com/office/officeart/2005/8/layout/vList2"/>
    <dgm:cxn modelId="{6BB0D700-518C-498C-8DE7-A5B8B6370C74}" type="presOf" srcId="{58CC5382-7C1E-4DD2-BA34-6EDCF80C789F}" destId="{D4425B0F-5242-4D7C-A009-CC2C3720C5B9}" srcOrd="0" destOrd="0" presId="urn:microsoft.com/office/officeart/2005/8/layout/vList2"/>
    <dgm:cxn modelId="{58D7D7A7-C2A7-4A40-A23B-1A783F0842FE}" srcId="{7BC34D52-5AD9-4A3B-98C6-AC14EEF2A916}" destId="{64853999-1E50-4DE4-9B53-4ED9C312CE97}" srcOrd="5" destOrd="0" parTransId="{526038FC-183F-4024-9CED-D08401AEADD7}" sibTransId="{998D576A-9851-42D0-BBB8-3DA0E22646B0}"/>
    <dgm:cxn modelId="{E118818A-FE38-42A4-905E-27FDC1E0B255}" srcId="{7BC34D52-5AD9-4A3B-98C6-AC14EEF2A916}" destId="{9924CAD8-49CE-42F8-A2CD-41CB22692009}" srcOrd="3" destOrd="0" parTransId="{314FECA0-93C0-412B-9E7B-3551F1995C73}" sibTransId="{64FAFAE8-6CFC-425D-AF7B-3F84A809E60D}"/>
    <dgm:cxn modelId="{600CB34A-0D2B-426E-AB3B-BA74BE781C88}" srcId="{7BC34D52-5AD9-4A3B-98C6-AC14EEF2A916}" destId="{0475637D-E1BE-4512-B909-A3943C3E9847}" srcOrd="1" destOrd="0" parTransId="{99828FB2-3848-43C1-9FAC-2C01894D90C4}" sibTransId="{C0A47B54-A76B-4B6E-8B7D-6D757BB8F9AD}"/>
    <dgm:cxn modelId="{F06C53DD-ED15-4B54-B61D-D4C71168EA4A}" type="presOf" srcId="{64853999-1E50-4DE4-9B53-4ED9C312CE97}" destId="{CE433604-4DA4-47BA-8DC1-391FDC9EE99A}" srcOrd="0" destOrd="0" presId="urn:microsoft.com/office/officeart/2005/8/layout/vList2"/>
    <dgm:cxn modelId="{D4597106-9DA1-4942-95FA-B4B6073A393B}" srcId="{7BC34D52-5AD9-4A3B-98C6-AC14EEF2A916}" destId="{026248F3-B587-4E8C-8000-098ABB466CAB}" srcOrd="2" destOrd="0" parTransId="{3BCC7FAA-D767-4E2C-805B-69AB5591EAB9}" sibTransId="{CEF225E1-9370-4EF3-80E1-8E65F7D2A04B}"/>
    <dgm:cxn modelId="{419FA472-8EB6-4C12-933B-ED0912D752D8}" type="presOf" srcId="{32BA1E83-1FB2-4381-B627-1ABEA1873062}" destId="{2B0D11BA-3E10-4B1F-9AF5-6BF94CF7994D}" srcOrd="0" destOrd="0" presId="urn:microsoft.com/office/officeart/2005/8/layout/vList2"/>
    <dgm:cxn modelId="{08715FB3-CA1C-4542-B95C-5B913CDA20CC}" srcId="{7BC34D52-5AD9-4A3B-98C6-AC14EEF2A916}" destId="{58CC5382-7C1E-4DD2-BA34-6EDCF80C789F}" srcOrd="0" destOrd="0" parTransId="{65684BAF-1780-45A9-A57C-99EEC7FD5CD2}" sibTransId="{718FD2CC-E5BB-42D1-BB4E-8E0615420A1E}"/>
    <dgm:cxn modelId="{24D5365D-02B8-47F4-A7F3-29B823E45537}" type="presParOf" srcId="{A9551006-DA8E-4B63-811C-59AEA723CEE2}" destId="{D4425B0F-5242-4D7C-A009-CC2C3720C5B9}" srcOrd="0" destOrd="0" presId="urn:microsoft.com/office/officeart/2005/8/layout/vList2"/>
    <dgm:cxn modelId="{D746D2AB-6FB0-4EC5-82DB-1197276660E6}" type="presParOf" srcId="{A9551006-DA8E-4B63-811C-59AEA723CEE2}" destId="{85083AF9-B331-4B4C-BCD7-C2DB419C7C40}" srcOrd="1" destOrd="0" presId="urn:microsoft.com/office/officeart/2005/8/layout/vList2"/>
    <dgm:cxn modelId="{592E1C0F-A294-48DC-A4E7-841931D66EE5}" type="presParOf" srcId="{A9551006-DA8E-4B63-811C-59AEA723CEE2}" destId="{D5A0801C-AC4B-476B-B709-4A0E0DD2A509}" srcOrd="2" destOrd="0" presId="urn:microsoft.com/office/officeart/2005/8/layout/vList2"/>
    <dgm:cxn modelId="{7E909374-B688-4504-81AA-20098162E0A2}" type="presParOf" srcId="{A9551006-DA8E-4B63-811C-59AEA723CEE2}" destId="{525CBAE0-FDD2-4180-B5ED-0E320F82E854}" srcOrd="3" destOrd="0" presId="urn:microsoft.com/office/officeart/2005/8/layout/vList2"/>
    <dgm:cxn modelId="{2FFDFE05-910B-4F59-855C-672590E87EE2}" type="presParOf" srcId="{A9551006-DA8E-4B63-811C-59AEA723CEE2}" destId="{995085A9-3CE8-42CE-8881-FA1A01636EAE}" srcOrd="4" destOrd="0" presId="urn:microsoft.com/office/officeart/2005/8/layout/vList2"/>
    <dgm:cxn modelId="{39BEFC0C-BF99-410B-933D-6851A45FB1CE}" type="presParOf" srcId="{A9551006-DA8E-4B63-811C-59AEA723CEE2}" destId="{553E1B6D-9A99-480C-9F5C-CA83436D2ABE}" srcOrd="5" destOrd="0" presId="urn:microsoft.com/office/officeart/2005/8/layout/vList2"/>
    <dgm:cxn modelId="{E45A6FE3-6BCB-4DFF-880E-E22030E04E20}" type="presParOf" srcId="{A9551006-DA8E-4B63-811C-59AEA723CEE2}" destId="{28E96F5F-C1F8-47CF-B3E2-EF734FEE5FE2}" srcOrd="6" destOrd="0" presId="urn:microsoft.com/office/officeart/2005/8/layout/vList2"/>
    <dgm:cxn modelId="{5BDF5286-6020-46A9-BC47-FC254B2408B2}" type="presParOf" srcId="{A9551006-DA8E-4B63-811C-59AEA723CEE2}" destId="{0C35CBFB-7A11-449E-8DBC-B5143D8362F0}" srcOrd="7" destOrd="0" presId="urn:microsoft.com/office/officeart/2005/8/layout/vList2"/>
    <dgm:cxn modelId="{1B977ADF-7B28-466B-AE29-42A1D8E08EE2}" type="presParOf" srcId="{A9551006-DA8E-4B63-811C-59AEA723CEE2}" destId="{2B0D11BA-3E10-4B1F-9AF5-6BF94CF7994D}" srcOrd="8" destOrd="0" presId="urn:microsoft.com/office/officeart/2005/8/layout/vList2"/>
    <dgm:cxn modelId="{86B62C4A-F519-4050-B934-410844D0F92F}" type="presParOf" srcId="{A9551006-DA8E-4B63-811C-59AEA723CEE2}" destId="{E360A5CD-1773-44B1-A82F-005E674B8CFA}" srcOrd="9" destOrd="0" presId="urn:microsoft.com/office/officeart/2005/8/layout/vList2"/>
    <dgm:cxn modelId="{E2AE1B57-68FA-4E30-AB7B-83A481FEC6AE}" type="presParOf" srcId="{A9551006-DA8E-4B63-811C-59AEA723CEE2}" destId="{CE433604-4DA4-47BA-8DC1-391FDC9EE99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7D16A6-5474-4B1F-B5D3-1D75B074AA8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42C70F4-5878-4D60-A836-CC308EA2B31C}">
      <dgm:prSet/>
      <dgm:spPr/>
      <dgm:t>
        <a:bodyPr/>
        <a:lstStyle/>
        <a:p>
          <a:r>
            <a:rPr lang="en-US" b="1"/>
            <a:t>Multilateral Development Banks</a:t>
          </a:r>
          <a:endParaRPr lang="en-US"/>
        </a:p>
      </dgm:t>
    </dgm:pt>
    <dgm:pt modelId="{2E0EA397-5954-4E2D-9193-573E18FAAC57}" type="parTrans" cxnId="{4FC1B183-D4B6-4E4B-8139-C4791EA8681F}">
      <dgm:prSet/>
      <dgm:spPr/>
      <dgm:t>
        <a:bodyPr/>
        <a:lstStyle/>
        <a:p>
          <a:endParaRPr lang="en-US"/>
        </a:p>
      </dgm:t>
    </dgm:pt>
    <dgm:pt modelId="{C9B48242-3BBD-4D0D-9983-38712CABC4F6}" type="sibTrans" cxnId="{4FC1B183-D4B6-4E4B-8139-C4791EA8681F}">
      <dgm:prSet/>
      <dgm:spPr/>
      <dgm:t>
        <a:bodyPr/>
        <a:lstStyle/>
        <a:p>
          <a:endParaRPr lang="en-US"/>
        </a:p>
      </dgm:t>
    </dgm:pt>
    <dgm:pt modelId="{14428305-858B-424A-A1AA-1C7732AC3024}">
      <dgm:prSet/>
      <dgm:spPr/>
      <dgm:t>
        <a:bodyPr/>
        <a:lstStyle/>
        <a:p>
          <a:r>
            <a:rPr lang="en-US"/>
            <a:t>African Development Bank, the Asian Development Bank, the Inter-American Development Bank, and the World Bank </a:t>
          </a:r>
        </a:p>
      </dgm:t>
    </dgm:pt>
    <dgm:pt modelId="{60790CDC-1104-4374-9967-ECE2CC1DF1A6}" type="parTrans" cxnId="{16215F37-12E7-4BF8-915C-4AF12C8A86AB}">
      <dgm:prSet/>
      <dgm:spPr/>
      <dgm:t>
        <a:bodyPr/>
        <a:lstStyle/>
        <a:p>
          <a:endParaRPr lang="en-US"/>
        </a:p>
      </dgm:t>
    </dgm:pt>
    <dgm:pt modelId="{74656E52-2D40-4390-943C-02A15023104C}" type="sibTrans" cxnId="{16215F37-12E7-4BF8-915C-4AF12C8A86AB}">
      <dgm:prSet/>
      <dgm:spPr/>
      <dgm:t>
        <a:bodyPr/>
        <a:lstStyle/>
        <a:p>
          <a:endParaRPr lang="en-US"/>
        </a:p>
      </dgm:t>
    </dgm:pt>
    <dgm:pt modelId="{49A6CFF7-F97E-4D37-8580-AE690E7B7E1D}">
      <dgm:prSet/>
      <dgm:spPr/>
      <dgm:t>
        <a:bodyPr/>
        <a:lstStyle/>
        <a:p>
          <a:r>
            <a:rPr lang="en-US"/>
            <a:t>Owned by their member countries </a:t>
          </a:r>
        </a:p>
      </dgm:t>
    </dgm:pt>
    <dgm:pt modelId="{4F465508-198E-4257-9570-FF8161532B53}" type="parTrans" cxnId="{0B8C0496-954C-4FC4-80EE-ACE4C20D98FA}">
      <dgm:prSet/>
      <dgm:spPr/>
      <dgm:t>
        <a:bodyPr/>
        <a:lstStyle/>
        <a:p>
          <a:endParaRPr lang="en-US"/>
        </a:p>
      </dgm:t>
    </dgm:pt>
    <dgm:pt modelId="{7D248DF1-6CCD-47EF-904B-4052CAB164A0}" type="sibTrans" cxnId="{0B8C0496-954C-4FC4-80EE-ACE4C20D98FA}">
      <dgm:prSet/>
      <dgm:spPr/>
      <dgm:t>
        <a:bodyPr/>
        <a:lstStyle/>
        <a:p>
          <a:endParaRPr lang="en-US"/>
        </a:p>
      </dgm:t>
    </dgm:pt>
    <dgm:pt modelId="{0554C134-B1BD-4D5A-9138-2E37038445C9}">
      <dgm:prSet/>
      <dgm:spPr/>
      <dgm:t>
        <a:bodyPr/>
        <a:lstStyle/>
        <a:p>
          <a:r>
            <a:rPr lang="en-US"/>
            <a:t>Lend or grant money to countries to promote economic and social development</a:t>
          </a:r>
        </a:p>
      </dgm:t>
    </dgm:pt>
    <dgm:pt modelId="{20B1DAEF-EC20-43EF-87F8-9FA29E288C11}" type="parTrans" cxnId="{CC88B3F3-28A6-444E-9AA2-1AC10D93537C}">
      <dgm:prSet/>
      <dgm:spPr/>
      <dgm:t>
        <a:bodyPr/>
        <a:lstStyle/>
        <a:p>
          <a:endParaRPr lang="en-US"/>
        </a:p>
      </dgm:t>
    </dgm:pt>
    <dgm:pt modelId="{5C0E6B24-3D12-4716-9F9F-5ADE93B88616}" type="sibTrans" cxnId="{CC88B3F3-28A6-444E-9AA2-1AC10D93537C}">
      <dgm:prSet/>
      <dgm:spPr/>
      <dgm:t>
        <a:bodyPr/>
        <a:lstStyle/>
        <a:p>
          <a:endParaRPr lang="en-US"/>
        </a:p>
      </dgm:t>
    </dgm:pt>
    <dgm:pt modelId="{86652756-A281-430E-A645-B1FEEE119A8A}">
      <dgm:prSet/>
      <dgm:spPr/>
      <dgm:t>
        <a:bodyPr/>
        <a:lstStyle/>
        <a:p>
          <a:r>
            <a:rPr lang="en-US"/>
            <a:t>Main focus: to serve as financial intermediaries </a:t>
          </a:r>
        </a:p>
      </dgm:t>
    </dgm:pt>
    <dgm:pt modelId="{EBF03195-C5EF-4BC5-BC8D-167B624E2F78}" type="parTrans" cxnId="{67EF93E6-F9CC-44BA-B096-3EAEA4D23592}">
      <dgm:prSet/>
      <dgm:spPr/>
      <dgm:t>
        <a:bodyPr/>
        <a:lstStyle/>
        <a:p>
          <a:endParaRPr lang="en-US"/>
        </a:p>
      </dgm:t>
    </dgm:pt>
    <dgm:pt modelId="{92996F79-00A8-4D02-9526-D0A176FCC762}" type="sibTrans" cxnId="{67EF93E6-F9CC-44BA-B096-3EAEA4D23592}">
      <dgm:prSet/>
      <dgm:spPr/>
      <dgm:t>
        <a:bodyPr/>
        <a:lstStyle/>
        <a:p>
          <a:endParaRPr lang="en-US"/>
        </a:p>
      </dgm:t>
    </dgm:pt>
    <dgm:pt modelId="{49670DB0-C054-4098-B1D2-FAB2841B9CBB}" type="pres">
      <dgm:prSet presAssocID="{467D16A6-5474-4B1F-B5D3-1D75B074AA85}" presName="vert0" presStyleCnt="0">
        <dgm:presLayoutVars>
          <dgm:dir/>
          <dgm:animOne val="branch"/>
          <dgm:animLvl val="lvl"/>
        </dgm:presLayoutVars>
      </dgm:prSet>
      <dgm:spPr/>
      <dgm:t>
        <a:bodyPr/>
        <a:lstStyle/>
        <a:p>
          <a:endParaRPr lang="en-US"/>
        </a:p>
      </dgm:t>
    </dgm:pt>
    <dgm:pt modelId="{3961809E-DA38-4F1D-9CE9-4C6CD4B10D5B}" type="pres">
      <dgm:prSet presAssocID="{742C70F4-5878-4D60-A836-CC308EA2B31C}" presName="thickLine" presStyleLbl="alignNode1" presStyleIdx="0" presStyleCnt="5"/>
      <dgm:spPr/>
    </dgm:pt>
    <dgm:pt modelId="{669730E2-01B1-44B9-A93D-6873DCD2AA43}" type="pres">
      <dgm:prSet presAssocID="{742C70F4-5878-4D60-A836-CC308EA2B31C}" presName="horz1" presStyleCnt="0"/>
      <dgm:spPr/>
    </dgm:pt>
    <dgm:pt modelId="{CFB3A730-7888-44CF-94E6-AFA15E4643D3}" type="pres">
      <dgm:prSet presAssocID="{742C70F4-5878-4D60-A836-CC308EA2B31C}" presName="tx1" presStyleLbl="revTx" presStyleIdx="0" presStyleCnt="5"/>
      <dgm:spPr/>
      <dgm:t>
        <a:bodyPr/>
        <a:lstStyle/>
        <a:p>
          <a:endParaRPr lang="en-US"/>
        </a:p>
      </dgm:t>
    </dgm:pt>
    <dgm:pt modelId="{DA555B64-236C-4BC8-BF59-32D565210146}" type="pres">
      <dgm:prSet presAssocID="{742C70F4-5878-4D60-A836-CC308EA2B31C}" presName="vert1" presStyleCnt="0"/>
      <dgm:spPr/>
    </dgm:pt>
    <dgm:pt modelId="{7EE7F80B-6FA0-447F-BFF4-02F9919864EB}" type="pres">
      <dgm:prSet presAssocID="{14428305-858B-424A-A1AA-1C7732AC3024}" presName="thickLine" presStyleLbl="alignNode1" presStyleIdx="1" presStyleCnt="5"/>
      <dgm:spPr/>
    </dgm:pt>
    <dgm:pt modelId="{303FF8FC-9CC1-46E4-8645-1A8440A43E43}" type="pres">
      <dgm:prSet presAssocID="{14428305-858B-424A-A1AA-1C7732AC3024}" presName="horz1" presStyleCnt="0"/>
      <dgm:spPr/>
    </dgm:pt>
    <dgm:pt modelId="{6F3CE15D-9ED3-4897-97FD-8A2096610984}" type="pres">
      <dgm:prSet presAssocID="{14428305-858B-424A-A1AA-1C7732AC3024}" presName="tx1" presStyleLbl="revTx" presStyleIdx="1" presStyleCnt="5"/>
      <dgm:spPr/>
      <dgm:t>
        <a:bodyPr/>
        <a:lstStyle/>
        <a:p>
          <a:endParaRPr lang="en-US"/>
        </a:p>
      </dgm:t>
    </dgm:pt>
    <dgm:pt modelId="{DC95044B-9B02-4B9D-9ED8-77542F26A976}" type="pres">
      <dgm:prSet presAssocID="{14428305-858B-424A-A1AA-1C7732AC3024}" presName="vert1" presStyleCnt="0"/>
      <dgm:spPr/>
    </dgm:pt>
    <dgm:pt modelId="{BAA1747F-FF3A-4D64-9984-1A70D78FE901}" type="pres">
      <dgm:prSet presAssocID="{49A6CFF7-F97E-4D37-8580-AE690E7B7E1D}" presName="thickLine" presStyleLbl="alignNode1" presStyleIdx="2" presStyleCnt="5"/>
      <dgm:spPr/>
    </dgm:pt>
    <dgm:pt modelId="{7A0600D3-7609-4773-9FC8-4ECCE42430B9}" type="pres">
      <dgm:prSet presAssocID="{49A6CFF7-F97E-4D37-8580-AE690E7B7E1D}" presName="horz1" presStyleCnt="0"/>
      <dgm:spPr/>
    </dgm:pt>
    <dgm:pt modelId="{16E355D0-D0EC-4AC2-BD57-B2CA47B6C7A0}" type="pres">
      <dgm:prSet presAssocID="{49A6CFF7-F97E-4D37-8580-AE690E7B7E1D}" presName="tx1" presStyleLbl="revTx" presStyleIdx="2" presStyleCnt="5"/>
      <dgm:spPr/>
      <dgm:t>
        <a:bodyPr/>
        <a:lstStyle/>
        <a:p>
          <a:endParaRPr lang="en-US"/>
        </a:p>
      </dgm:t>
    </dgm:pt>
    <dgm:pt modelId="{85B7E481-D4ED-4D7E-9B26-5BDDF440D3B3}" type="pres">
      <dgm:prSet presAssocID="{49A6CFF7-F97E-4D37-8580-AE690E7B7E1D}" presName="vert1" presStyleCnt="0"/>
      <dgm:spPr/>
    </dgm:pt>
    <dgm:pt modelId="{5FAFD888-BD85-4CD8-B640-F0C30CC50F03}" type="pres">
      <dgm:prSet presAssocID="{0554C134-B1BD-4D5A-9138-2E37038445C9}" presName="thickLine" presStyleLbl="alignNode1" presStyleIdx="3" presStyleCnt="5"/>
      <dgm:spPr/>
    </dgm:pt>
    <dgm:pt modelId="{7AFB0F1A-5EA0-4A9D-9080-D3D4A9958FF7}" type="pres">
      <dgm:prSet presAssocID="{0554C134-B1BD-4D5A-9138-2E37038445C9}" presName="horz1" presStyleCnt="0"/>
      <dgm:spPr/>
    </dgm:pt>
    <dgm:pt modelId="{D4BB65EA-E28F-4291-8FA1-300DE3594AC0}" type="pres">
      <dgm:prSet presAssocID="{0554C134-B1BD-4D5A-9138-2E37038445C9}" presName="tx1" presStyleLbl="revTx" presStyleIdx="3" presStyleCnt="5"/>
      <dgm:spPr/>
      <dgm:t>
        <a:bodyPr/>
        <a:lstStyle/>
        <a:p>
          <a:endParaRPr lang="en-US"/>
        </a:p>
      </dgm:t>
    </dgm:pt>
    <dgm:pt modelId="{C5872615-4E3C-4A78-A774-6F9B72B6299C}" type="pres">
      <dgm:prSet presAssocID="{0554C134-B1BD-4D5A-9138-2E37038445C9}" presName="vert1" presStyleCnt="0"/>
      <dgm:spPr/>
    </dgm:pt>
    <dgm:pt modelId="{D7865BB0-0BD3-49D2-831F-888DBC178B20}" type="pres">
      <dgm:prSet presAssocID="{86652756-A281-430E-A645-B1FEEE119A8A}" presName="thickLine" presStyleLbl="alignNode1" presStyleIdx="4" presStyleCnt="5"/>
      <dgm:spPr/>
    </dgm:pt>
    <dgm:pt modelId="{87998F50-363F-497B-962C-293BBEE0E89D}" type="pres">
      <dgm:prSet presAssocID="{86652756-A281-430E-A645-B1FEEE119A8A}" presName="horz1" presStyleCnt="0"/>
      <dgm:spPr/>
    </dgm:pt>
    <dgm:pt modelId="{FDAE9BA6-4C17-4891-9ADB-056CDEE9FDB2}" type="pres">
      <dgm:prSet presAssocID="{86652756-A281-430E-A645-B1FEEE119A8A}" presName="tx1" presStyleLbl="revTx" presStyleIdx="4" presStyleCnt="5"/>
      <dgm:spPr/>
      <dgm:t>
        <a:bodyPr/>
        <a:lstStyle/>
        <a:p>
          <a:endParaRPr lang="en-US"/>
        </a:p>
      </dgm:t>
    </dgm:pt>
    <dgm:pt modelId="{3C3EFF2E-881C-48B9-B216-ABC3223A74FA}" type="pres">
      <dgm:prSet presAssocID="{86652756-A281-430E-A645-B1FEEE119A8A}" presName="vert1" presStyleCnt="0"/>
      <dgm:spPr/>
    </dgm:pt>
  </dgm:ptLst>
  <dgm:cxnLst>
    <dgm:cxn modelId="{CC88B3F3-28A6-444E-9AA2-1AC10D93537C}" srcId="{467D16A6-5474-4B1F-B5D3-1D75B074AA85}" destId="{0554C134-B1BD-4D5A-9138-2E37038445C9}" srcOrd="3" destOrd="0" parTransId="{20B1DAEF-EC20-43EF-87F8-9FA29E288C11}" sibTransId="{5C0E6B24-3D12-4716-9F9F-5ADE93B88616}"/>
    <dgm:cxn modelId="{4FC1B183-D4B6-4E4B-8139-C4791EA8681F}" srcId="{467D16A6-5474-4B1F-B5D3-1D75B074AA85}" destId="{742C70F4-5878-4D60-A836-CC308EA2B31C}" srcOrd="0" destOrd="0" parTransId="{2E0EA397-5954-4E2D-9193-573E18FAAC57}" sibTransId="{C9B48242-3BBD-4D0D-9983-38712CABC4F6}"/>
    <dgm:cxn modelId="{4939FEE4-FEBA-4E27-B612-221EF35AD668}" type="presOf" srcId="{49A6CFF7-F97E-4D37-8580-AE690E7B7E1D}" destId="{16E355D0-D0EC-4AC2-BD57-B2CA47B6C7A0}" srcOrd="0" destOrd="0" presId="urn:microsoft.com/office/officeart/2008/layout/LinedList"/>
    <dgm:cxn modelId="{0B8C0496-954C-4FC4-80EE-ACE4C20D98FA}" srcId="{467D16A6-5474-4B1F-B5D3-1D75B074AA85}" destId="{49A6CFF7-F97E-4D37-8580-AE690E7B7E1D}" srcOrd="2" destOrd="0" parTransId="{4F465508-198E-4257-9570-FF8161532B53}" sibTransId="{7D248DF1-6CCD-47EF-904B-4052CAB164A0}"/>
    <dgm:cxn modelId="{CF5846FF-2C03-47C1-942F-B36959806AFC}" type="presOf" srcId="{742C70F4-5878-4D60-A836-CC308EA2B31C}" destId="{CFB3A730-7888-44CF-94E6-AFA15E4643D3}" srcOrd="0" destOrd="0" presId="urn:microsoft.com/office/officeart/2008/layout/LinedList"/>
    <dgm:cxn modelId="{6C7D0685-3189-47D5-B31F-A4E43174E5DA}" type="presOf" srcId="{0554C134-B1BD-4D5A-9138-2E37038445C9}" destId="{D4BB65EA-E28F-4291-8FA1-300DE3594AC0}" srcOrd="0" destOrd="0" presId="urn:microsoft.com/office/officeart/2008/layout/LinedList"/>
    <dgm:cxn modelId="{DB2E1D62-5BD4-42E8-8069-CCE119509D8E}" type="presOf" srcId="{14428305-858B-424A-A1AA-1C7732AC3024}" destId="{6F3CE15D-9ED3-4897-97FD-8A2096610984}" srcOrd="0" destOrd="0" presId="urn:microsoft.com/office/officeart/2008/layout/LinedList"/>
    <dgm:cxn modelId="{55803FBB-C807-4E63-8AAF-B5E7D7981726}" type="presOf" srcId="{467D16A6-5474-4B1F-B5D3-1D75B074AA85}" destId="{49670DB0-C054-4098-B1D2-FAB2841B9CBB}" srcOrd="0" destOrd="0" presId="urn:microsoft.com/office/officeart/2008/layout/LinedList"/>
    <dgm:cxn modelId="{67EF93E6-F9CC-44BA-B096-3EAEA4D23592}" srcId="{467D16A6-5474-4B1F-B5D3-1D75B074AA85}" destId="{86652756-A281-430E-A645-B1FEEE119A8A}" srcOrd="4" destOrd="0" parTransId="{EBF03195-C5EF-4BC5-BC8D-167B624E2F78}" sibTransId="{92996F79-00A8-4D02-9526-D0A176FCC762}"/>
    <dgm:cxn modelId="{5F1F09D1-8C51-4FD0-A8DA-5E04C9B71212}" type="presOf" srcId="{86652756-A281-430E-A645-B1FEEE119A8A}" destId="{FDAE9BA6-4C17-4891-9ADB-056CDEE9FDB2}" srcOrd="0" destOrd="0" presId="urn:microsoft.com/office/officeart/2008/layout/LinedList"/>
    <dgm:cxn modelId="{16215F37-12E7-4BF8-915C-4AF12C8A86AB}" srcId="{467D16A6-5474-4B1F-B5D3-1D75B074AA85}" destId="{14428305-858B-424A-A1AA-1C7732AC3024}" srcOrd="1" destOrd="0" parTransId="{60790CDC-1104-4374-9967-ECE2CC1DF1A6}" sibTransId="{74656E52-2D40-4390-943C-02A15023104C}"/>
    <dgm:cxn modelId="{0E994825-1A1F-4C3B-9F98-1DF67F12FCD3}" type="presParOf" srcId="{49670DB0-C054-4098-B1D2-FAB2841B9CBB}" destId="{3961809E-DA38-4F1D-9CE9-4C6CD4B10D5B}" srcOrd="0" destOrd="0" presId="urn:microsoft.com/office/officeart/2008/layout/LinedList"/>
    <dgm:cxn modelId="{7DE2D329-8A4E-4615-A363-B0A87360C09B}" type="presParOf" srcId="{49670DB0-C054-4098-B1D2-FAB2841B9CBB}" destId="{669730E2-01B1-44B9-A93D-6873DCD2AA43}" srcOrd="1" destOrd="0" presId="urn:microsoft.com/office/officeart/2008/layout/LinedList"/>
    <dgm:cxn modelId="{B2E7BF10-03A8-4923-B249-4423DB60E47B}" type="presParOf" srcId="{669730E2-01B1-44B9-A93D-6873DCD2AA43}" destId="{CFB3A730-7888-44CF-94E6-AFA15E4643D3}" srcOrd="0" destOrd="0" presId="urn:microsoft.com/office/officeart/2008/layout/LinedList"/>
    <dgm:cxn modelId="{42A1AFFF-D3C1-4123-8AD1-9BA4A07608EB}" type="presParOf" srcId="{669730E2-01B1-44B9-A93D-6873DCD2AA43}" destId="{DA555B64-236C-4BC8-BF59-32D565210146}" srcOrd="1" destOrd="0" presId="urn:microsoft.com/office/officeart/2008/layout/LinedList"/>
    <dgm:cxn modelId="{2089B843-66A2-42AF-B473-7C6A24EF17FC}" type="presParOf" srcId="{49670DB0-C054-4098-B1D2-FAB2841B9CBB}" destId="{7EE7F80B-6FA0-447F-BFF4-02F9919864EB}" srcOrd="2" destOrd="0" presId="urn:microsoft.com/office/officeart/2008/layout/LinedList"/>
    <dgm:cxn modelId="{60078E95-5193-4ECF-81B8-1164E5ABC273}" type="presParOf" srcId="{49670DB0-C054-4098-B1D2-FAB2841B9CBB}" destId="{303FF8FC-9CC1-46E4-8645-1A8440A43E43}" srcOrd="3" destOrd="0" presId="urn:microsoft.com/office/officeart/2008/layout/LinedList"/>
    <dgm:cxn modelId="{4AEA4419-6851-4117-B3F3-806D26335544}" type="presParOf" srcId="{303FF8FC-9CC1-46E4-8645-1A8440A43E43}" destId="{6F3CE15D-9ED3-4897-97FD-8A2096610984}" srcOrd="0" destOrd="0" presId="urn:microsoft.com/office/officeart/2008/layout/LinedList"/>
    <dgm:cxn modelId="{470D70E8-6A2D-4668-AA99-A1B97F1F6039}" type="presParOf" srcId="{303FF8FC-9CC1-46E4-8645-1A8440A43E43}" destId="{DC95044B-9B02-4B9D-9ED8-77542F26A976}" srcOrd="1" destOrd="0" presId="urn:microsoft.com/office/officeart/2008/layout/LinedList"/>
    <dgm:cxn modelId="{8367889A-0B77-4FD7-BD9C-E92365AF9532}" type="presParOf" srcId="{49670DB0-C054-4098-B1D2-FAB2841B9CBB}" destId="{BAA1747F-FF3A-4D64-9984-1A70D78FE901}" srcOrd="4" destOrd="0" presId="urn:microsoft.com/office/officeart/2008/layout/LinedList"/>
    <dgm:cxn modelId="{A0BDEA86-56C7-407E-B5DF-66DEA164DAE5}" type="presParOf" srcId="{49670DB0-C054-4098-B1D2-FAB2841B9CBB}" destId="{7A0600D3-7609-4773-9FC8-4ECCE42430B9}" srcOrd="5" destOrd="0" presId="urn:microsoft.com/office/officeart/2008/layout/LinedList"/>
    <dgm:cxn modelId="{F826B093-A1F8-46DC-BC81-4A890AA844C0}" type="presParOf" srcId="{7A0600D3-7609-4773-9FC8-4ECCE42430B9}" destId="{16E355D0-D0EC-4AC2-BD57-B2CA47B6C7A0}" srcOrd="0" destOrd="0" presId="urn:microsoft.com/office/officeart/2008/layout/LinedList"/>
    <dgm:cxn modelId="{3CECBE33-FDF0-440D-9204-7D4613E22022}" type="presParOf" srcId="{7A0600D3-7609-4773-9FC8-4ECCE42430B9}" destId="{85B7E481-D4ED-4D7E-9B26-5BDDF440D3B3}" srcOrd="1" destOrd="0" presId="urn:microsoft.com/office/officeart/2008/layout/LinedList"/>
    <dgm:cxn modelId="{4F242792-150C-4755-A5B8-1920266F8848}" type="presParOf" srcId="{49670DB0-C054-4098-B1D2-FAB2841B9CBB}" destId="{5FAFD888-BD85-4CD8-B640-F0C30CC50F03}" srcOrd="6" destOrd="0" presId="urn:microsoft.com/office/officeart/2008/layout/LinedList"/>
    <dgm:cxn modelId="{95E40EBE-1980-40E5-BA21-57C0EE68BC58}" type="presParOf" srcId="{49670DB0-C054-4098-B1D2-FAB2841B9CBB}" destId="{7AFB0F1A-5EA0-4A9D-9080-D3D4A9958FF7}" srcOrd="7" destOrd="0" presId="urn:microsoft.com/office/officeart/2008/layout/LinedList"/>
    <dgm:cxn modelId="{ABA856C4-DE3D-4552-AA99-44EEC0F985FA}" type="presParOf" srcId="{7AFB0F1A-5EA0-4A9D-9080-D3D4A9958FF7}" destId="{D4BB65EA-E28F-4291-8FA1-300DE3594AC0}" srcOrd="0" destOrd="0" presId="urn:microsoft.com/office/officeart/2008/layout/LinedList"/>
    <dgm:cxn modelId="{45B12A18-16DC-436F-AA16-11F9CC8BC548}" type="presParOf" srcId="{7AFB0F1A-5EA0-4A9D-9080-D3D4A9958FF7}" destId="{C5872615-4E3C-4A78-A774-6F9B72B6299C}" srcOrd="1" destOrd="0" presId="urn:microsoft.com/office/officeart/2008/layout/LinedList"/>
    <dgm:cxn modelId="{7FD762FD-0131-42C9-96A7-8E2835122105}" type="presParOf" srcId="{49670DB0-C054-4098-B1D2-FAB2841B9CBB}" destId="{D7865BB0-0BD3-49D2-831F-888DBC178B20}" srcOrd="8" destOrd="0" presId="urn:microsoft.com/office/officeart/2008/layout/LinedList"/>
    <dgm:cxn modelId="{5285ADBB-4907-48C3-AA39-69CB60123BAA}" type="presParOf" srcId="{49670DB0-C054-4098-B1D2-FAB2841B9CBB}" destId="{87998F50-363F-497B-962C-293BBEE0E89D}" srcOrd="9" destOrd="0" presId="urn:microsoft.com/office/officeart/2008/layout/LinedList"/>
    <dgm:cxn modelId="{23E3F3EF-BBAC-413D-8659-42D83F2AB70B}" type="presParOf" srcId="{87998F50-363F-497B-962C-293BBEE0E89D}" destId="{FDAE9BA6-4C17-4891-9ADB-056CDEE9FDB2}" srcOrd="0" destOrd="0" presId="urn:microsoft.com/office/officeart/2008/layout/LinedList"/>
    <dgm:cxn modelId="{D007CEFD-CD34-4589-90FC-F9A2C6ED08D5}" type="presParOf" srcId="{87998F50-363F-497B-962C-293BBEE0E89D}" destId="{3C3EFF2E-881C-48B9-B216-ABC3223A74F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54FB40-4D5F-4487-BCC7-9D567FAD7A5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16BEED1-ADAA-408F-92B0-828A70A93A57}">
      <dgm:prSet/>
      <dgm:spPr/>
      <dgm:t>
        <a:bodyPr/>
        <a:lstStyle/>
        <a:p>
          <a:r>
            <a:rPr lang="en-US" b="1"/>
            <a:t>Foundations</a:t>
          </a:r>
          <a:endParaRPr lang="en-US"/>
        </a:p>
      </dgm:t>
    </dgm:pt>
    <dgm:pt modelId="{230C6941-8474-428B-96AA-67BAB931AF9C}" type="parTrans" cxnId="{5EAEF5DF-B369-4073-8F7F-AC109CA09F49}">
      <dgm:prSet/>
      <dgm:spPr/>
      <dgm:t>
        <a:bodyPr/>
        <a:lstStyle/>
        <a:p>
          <a:endParaRPr lang="en-US"/>
        </a:p>
      </dgm:t>
    </dgm:pt>
    <dgm:pt modelId="{7655929B-7F66-46B4-B2F9-D191E902D1DD}" type="sibTrans" cxnId="{5EAEF5DF-B369-4073-8F7F-AC109CA09F49}">
      <dgm:prSet/>
      <dgm:spPr/>
      <dgm:t>
        <a:bodyPr/>
        <a:lstStyle/>
        <a:p>
          <a:endParaRPr lang="en-US"/>
        </a:p>
      </dgm:t>
    </dgm:pt>
    <dgm:pt modelId="{DD55F3E0-6EA5-4C28-BC35-306B0BAFA0BE}">
      <dgm:prSet/>
      <dgm:spPr/>
      <dgm:t>
        <a:bodyPr/>
        <a:lstStyle/>
        <a:p>
          <a:r>
            <a:rPr lang="en-US"/>
            <a:t>The Rockefeller Foundation</a:t>
          </a:r>
        </a:p>
      </dgm:t>
    </dgm:pt>
    <dgm:pt modelId="{C90BA563-10FF-4327-86BD-CB1D55F26DEA}" type="parTrans" cxnId="{C473914B-C0EF-4302-809F-2D46853EEFEA}">
      <dgm:prSet/>
      <dgm:spPr/>
      <dgm:t>
        <a:bodyPr/>
        <a:lstStyle/>
        <a:p>
          <a:endParaRPr lang="en-US"/>
        </a:p>
      </dgm:t>
    </dgm:pt>
    <dgm:pt modelId="{648C5F84-09B2-4DDD-B94E-24014C04B8CE}" type="sibTrans" cxnId="{C473914B-C0EF-4302-809F-2D46853EEFEA}">
      <dgm:prSet/>
      <dgm:spPr/>
      <dgm:t>
        <a:bodyPr/>
        <a:lstStyle/>
        <a:p>
          <a:endParaRPr lang="en-US"/>
        </a:p>
      </dgm:t>
    </dgm:pt>
    <dgm:pt modelId="{3DB8470C-30E0-4000-AE00-B12A83427E7F}">
      <dgm:prSet/>
      <dgm:spPr/>
      <dgm:t>
        <a:bodyPr/>
        <a:lstStyle/>
        <a:p>
          <a:r>
            <a:rPr lang="en-US"/>
            <a:t>The Wellcome Trust</a:t>
          </a:r>
        </a:p>
      </dgm:t>
    </dgm:pt>
    <dgm:pt modelId="{98F87003-3713-4AA1-94D5-577B35656128}" type="parTrans" cxnId="{ABF98EDF-8166-4C83-9EA6-01D0C2890072}">
      <dgm:prSet/>
      <dgm:spPr/>
      <dgm:t>
        <a:bodyPr/>
        <a:lstStyle/>
        <a:p>
          <a:endParaRPr lang="en-US"/>
        </a:p>
      </dgm:t>
    </dgm:pt>
    <dgm:pt modelId="{84C5D305-FCE8-44FB-B2EF-44ED5B42B6B9}" type="sibTrans" cxnId="{ABF98EDF-8166-4C83-9EA6-01D0C2890072}">
      <dgm:prSet/>
      <dgm:spPr/>
      <dgm:t>
        <a:bodyPr/>
        <a:lstStyle/>
        <a:p>
          <a:endParaRPr lang="en-US"/>
        </a:p>
      </dgm:t>
    </dgm:pt>
    <dgm:pt modelId="{DDAD9436-709E-45B7-A606-EA03E0EB0568}">
      <dgm:prSet/>
      <dgm:spPr/>
      <dgm:t>
        <a:bodyPr/>
        <a:lstStyle/>
        <a:p>
          <a:r>
            <a:rPr lang="en-US"/>
            <a:t>The UN Foundation</a:t>
          </a:r>
        </a:p>
      </dgm:t>
    </dgm:pt>
    <dgm:pt modelId="{D7BD9A1E-3A12-41C2-AA1B-E31459DBDB83}" type="parTrans" cxnId="{85576D00-3537-4400-9560-1BA849568A21}">
      <dgm:prSet/>
      <dgm:spPr/>
      <dgm:t>
        <a:bodyPr/>
        <a:lstStyle/>
        <a:p>
          <a:endParaRPr lang="en-US"/>
        </a:p>
      </dgm:t>
    </dgm:pt>
    <dgm:pt modelId="{0B4EEFC8-9B55-4D30-9802-91FB7C37D9B1}" type="sibTrans" cxnId="{85576D00-3537-4400-9560-1BA849568A21}">
      <dgm:prSet/>
      <dgm:spPr/>
      <dgm:t>
        <a:bodyPr/>
        <a:lstStyle/>
        <a:p>
          <a:endParaRPr lang="en-US"/>
        </a:p>
      </dgm:t>
    </dgm:pt>
    <dgm:pt modelId="{D81F335C-3D11-4F19-AA73-0D1780134F2B}">
      <dgm:prSet/>
      <dgm:spPr/>
      <dgm:t>
        <a:bodyPr/>
        <a:lstStyle/>
        <a:p>
          <a:r>
            <a:rPr lang="en-US"/>
            <a:t>The Clinton Foundation</a:t>
          </a:r>
        </a:p>
      </dgm:t>
    </dgm:pt>
    <dgm:pt modelId="{BDEA6E3C-F551-47EB-95F7-7B7F807C6ACE}" type="parTrans" cxnId="{B3054D44-1D22-4EA3-887F-E30909E67F90}">
      <dgm:prSet/>
      <dgm:spPr/>
      <dgm:t>
        <a:bodyPr/>
        <a:lstStyle/>
        <a:p>
          <a:endParaRPr lang="en-US"/>
        </a:p>
      </dgm:t>
    </dgm:pt>
    <dgm:pt modelId="{431C42E5-C598-4F2F-93F1-2DF78BE19645}" type="sibTrans" cxnId="{B3054D44-1D22-4EA3-887F-E30909E67F90}">
      <dgm:prSet/>
      <dgm:spPr/>
      <dgm:t>
        <a:bodyPr/>
        <a:lstStyle/>
        <a:p>
          <a:endParaRPr lang="en-US"/>
        </a:p>
      </dgm:t>
    </dgm:pt>
    <dgm:pt modelId="{6F7ECCE0-B8FD-4DEB-AC37-0FE345529D9F}">
      <dgm:prSet/>
      <dgm:spPr/>
      <dgm:t>
        <a:bodyPr/>
        <a:lstStyle/>
        <a:p>
          <a:r>
            <a:rPr lang="en-US"/>
            <a:t>The Bill &amp; Melinda Gates Foundation</a:t>
          </a:r>
        </a:p>
      </dgm:t>
    </dgm:pt>
    <dgm:pt modelId="{7CF80624-4FEA-44AE-B7D3-1564CBF4D88B}" type="parTrans" cxnId="{A93B6EC9-9CB2-44B0-9E6F-CAB32090921B}">
      <dgm:prSet/>
      <dgm:spPr/>
      <dgm:t>
        <a:bodyPr/>
        <a:lstStyle/>
        <a:p>
          <a:endParaRPr lang="en-US"/>
        </a:p>
      </dgm:t>
    </dgm:pt>
    <dgm:pt modelId="{1B41E08C-156A-435F-9DD3-10131DC7FB64}" type="sibTrans" cxnId="{A93B6EC9-9CB2-44B0-9E6F-CAB32090921B}">
      <dgm:prSet/>
      <dgm:spPr/>
      <dgm:t>
        <a:bodyPr/>
        <a:lstStyle/>
        <a:p>
          <a:endParaRPr lang="en-US"/>
        </a:p>
      </dgm:t>
    </dgm:pt>
    <dgm:pt modelId="{001351E1-68E3-4534-B907-62EBF0E5C351}" type="pres">
      <dgm:prSet presAssocID="{9454FB40-4D5F-4487-BCC7-9D567FAD7A5E}" presName="vert0" presStyleCnt="0">
        <dgm:presLayoutVars>
          <dgm:dir/>
          <dgm:animOne val="branch"/>
          <dgm:animLvl val="lvl"/>
        </dgm:presLayoutVars>
      </dgm:prSet>
      <dgm:spPr/>
      <dgm:t>
        <a:bodyPr/>
        <a:lstStyle/>
        <a:p>
          <a:endParaRPr lang="en-US"/>
        </a:p>
      </dgm:t>
    </dgm:pt>
    <dgm:pt modelId="{A9B91822-BBCD-4352-9F78-BE109D54DF2D}" type="pres">
      <dgm:prSet presAssocID="{016BEED1-ADAA-408F-92B0-828A70A93A57}" presName="thickLine" presStyleLbl="alignNode1" presStyleIdx="0" presStyleCnt="6"/>
      <dgm:spPr/>
    </dgm:pt>
    <dgm:pt modelId="{D3A1A900-FD02-4925-B13D-87E9C5769760}" type="pres">
      <dgm:prSet presAssocID="{016BEED1-ADAA-408F-92B0-828A70A93A57}" presName="horz1" presStyleCnt="0"/>
      <dgm:spPr/>
    </dgm:pt>
    <dgm:pt modelId="{9330A216-9A9F-4740-B6BC-5B6134968BA3}" type="pres">
      <dgm:prSet presAssocID="{016BEED1-ADAA-408F-92B0-828A70A93A57}" presName="tx1" presStyleLbl="revTx" presStyleIdx="0" presStyleCnt="6"/>
      <dgm:spPr/>
      <dgm:t>
        <a:bodyPr/>
        <a:lstStyle/>
        <a:p>
          <a:endParaRPr lang="en-US"/>
        </a:p>
      </dgm:t>
    </dgm:pt>
    <dgm:pt modelId="{60C22BFC-E914-4461-8F30-07C2C6D4C950}" type="pres">
      <dgm:prSet presAssocID="{016BEED1-ADAA-408F-92B0-828A70A93A57}" presName="vert1" presStyleCnt="0"/>
      <dgm:spPr/>
    </dgm:pt>
    <dgm:pt modelId="{91C5126D-1F20-485C-B928-94706285963A}" type="pres">
      <dgm:prSet presAssocID="{DD55F3E0-6EA5-4C28-BC35-306B0BAFA0BE}" presName="thickLine" presStyleLbl="alignNode1" presStyleIdx="1" presStyleCnt="6"/>
      <dgm:spPr/>
    </dgm:pt>
    <dgm:pt modelId="{DEEFB7FA-FED2-43D6-B94C-C7DC474A86A2}" type="pres">
      <dgm:prSet presAssocID="{DD55F3E0-6EA5-4C28-BC35-306B0BAFA0BE}" presName="horz1" presStyleCnt="0"/>
      <dgm:spPr/>
    </dgm:pt>
    <dgm:pt modelId="{DD2A3400-D9CA-4578-B5C3-88A750A6D3BF}" type="pres">
      <dgm:prSet presAssocID="{DD55F3E0-6EA5-4C28-BC35-306B0BAFA0BE}" presName="tx1" presStyleLbl="revTx" presStyleIdx="1" presStyleCnt="6"/>
      <dgm:spPr/>
      <dgm:t>
        <a:bodyPr/>
        <a:lstStyle/>
        <a:p>
          <a:endParaRPr lang="en-US"/>
        </a:p>
      </dgm:t>
    </dgm:pt>
    <dgm:pt modelId="{2580756D-CBB4-44B8-9737-3A231B0CA28A}" type="pres">
      <dgm:prSet presAssocID="{DD55F3E0-6EA5-4C28-BC35-306B0BAFA0BE}" presName="vert1" presStyleCnt="0"/>
      <dgm:spPr/>
    </dgm:pt>
    <dgm:pt modelId="{D290FB81-9FBA-46DB-9A21-26B692125556}" type="pres">
      <dgm:prSet presAssocID="{3DB8470C-30E0-4000-AE00-B12A83427E7F}" presName="thickLine" presStyleLbl="alignNode1" presStyleIdx="2" presStyleCnt="6"/>
      <dgm:spPr/>
    </dgm:pt>
    <dgm:pt modelId="{CFFD0A52-1AA6-4F3D-8527-2CD9BE27079F}" type="pres">
      <dgm:prSet presAssocID="{3DB8470C-30E0-4000-AE00-B12A83427E7F}" presName="horz1" presStyleCnt="0"/>
      <dgm:spPr/>
    </dgm:pt>
    <dgm:pt modelId="{A3135E71-B030-4BFB-A170-94D2EAB3C0CE}" type="pres">
      <dgm:prSet presAssocID="{3DB8470C-30E0-4000-AE00-B12A83427E7F}" presName="tx1" presStyleLbl="revTx" presStyleIdx="2" presStyleCnt="6"/>
      <dgm:spPr/>
      <dgm:t>
        <a:bodyPr/>
        <a:lstStyle/>
        <a:p>
          <a:endParaRPr lang="en-US"/>
        </a:p>
      </dgm:t>
    </dgm:pt>
    <dgm:pt modelId="{49AA02DC-9D7C-4A35-BE70-E1D93CC21EB8}" type="pres">
      <dgm:prSet presAssocID="{3DB8470C-30E0-4000-AE00-B12A83427E7F}" presName="vert1" presStyleCnt="0"/>
      <dgm:spPr/>
    </dgm:pt>
    <dgm:pt modelId="{A03AD7E8-0B8E-4995-BFCD-3E8D3B02CC15}" type="pres">
      <dgm:prSet presAssocID="{DDAD9436-709E-45B7-A606-EA03E0EB0568}" presName="thickLine" presStyleLbl="alignNode1" presStyleIdx="3" presStyleCnt="6"/>
      <dgm:spPr/>
    </dgm:pt>
    <dgm:pt modelId="{6F64C24C-1B99-4569-93AC-1A5BD3C7F700}" type="pres">
      <dgm:prSet presAssocID="{DDAD9436-709E-45B7-A606-EA03E0EB0568}" presName="horz1" presStyleCnt="0"/>
      <dgm:spPr/>
    </dgm:pt>
    <dgm:pt modelId="{3D610A8B-FE1C-4217-B1BC-E5877F9043DC}" type="pres">
      <dgm:prSet presAssocID="{DDAD9436-709E-45B7-A606-EA03E0EB0568}" presName="tx1" presStyleLbl="revTx" presStyleIdx="3" presStyleCnt="6"/>
      <dgm:spPr/>
      <dgm:t>
        <a:bodyPr/>
        <a:lstStyle/>
        <a:p>
          <a:endParaRPr lang="en-US"/>
        </a:p>
      </dgm:t>
    </dgm:pt>
    <dgm:pt modelId="{6EEB6C01-C61D-4CDC-B4C9-90C9CAB7CB40}" type="pres">
      <dgm:prSet presAssocID="{DDAD9436-709E-45B7-A606-EA03E0EB0568}" presName="vert1" presStyleCnt="0"/>
      <dgm:spPr/>
    </dgm:pt>
    <dgm:pt modelId="{12322271-C747-4E98-83F0-63EC78DFEAF2}" type="pres">
      <dgm:prSet presAssocID="{D81F335C-3D11-4F19-AA73-0D1780134F2B}" presName="thickLine" presStyleLbl="alignNode1" presStyleIdx="4" presStyleCnt="6"/>
      <dgm:spPr/>
    </dgm:pt>
    <dgm:pt modelId="{2AA485A4-C60D-45CD-8680-95CD5A9ECEB4}" type="pres">
      <dgm:prSet presAssocID="{D81F335C-3D11-4F19-AA73-0D1780134F2B}" presName="horz1" presStyleCnt="0"/>
      <dgm:spPr/>
    </dgm:pt>
    <dgm:pt modelId="{BB6326A2-8519-42FE-9C53-52D1160848C5}" type="pres">
      <dgm:prSet presAssocID="{D81F335C-3D11-4F19-AA73-0D1780134F2B}" presName="tx1" presStyleLbl="revTx" presStyleIdx="4" presStyleCnt="6"/>
      <dgm:spPr/>
      <dgm:t>
        <a:bodyPr/>
        <a:lstStyle/>
        <a:p>
          <a:endParaRPr lang="en-US"/>
        </a:p>
      </dgm:t>
    </dgm:pt>
    <dgm:pt modelId="{58BB25EF-DF9B-49F7-B7F1-796FC24782EB}" type="pres">
      <dgm:prSet presAssocID="{D81F335C-3D11-4F19-AA73-0D1780134F2B}" presName="vert1" presStyleCnt="0"/>
      <dgm:spPr/>
    </dgm:pt>
    <dgm:pt modelId="{DA1C18A2-5D3B-4550-B5DE-C9C07BC5ABFC}" type="pres">
      <dgm:prSet presAssocID="{6F7ECCE0-B8FD-4DEB-AC37-0FE345529D9F}" presName="thickLine" presStyleLbl="alignNode1" presStyleIdx="5" presStyleCnt="6"/>
      <dgm:spPr/>
    </dgm:pt>
    <dgm:pt modelId="{DE3576F0-5346-4371-8B4F-F794E47899A1}" type="pres">
      <dgm:prSet presAssocID="{6F7ECCE0-B8FD-4DEB-AC37-0FE345529D9F}" presName="horz1" presStyleCnt="0"/>
      <dgm:spPr/>
    </dgm:pt>
    <dgm:pt modelId="{8107A0C3-62EE-4DDC-976B-42F654F9660C}" type="pres">
      <dgm:prSet presAssocID="{6F7ECCE0-B8FD-4DEB-AC37-0FE345529D9F}" presName="tx1" presStyleLbl="revTx" presStyleIdx="5" presStyleCnt="6"/>
      <dgm:spPr/>
      <dgm:t>
        <a:bodyPr/>
        <a:lstStyle/>
        <a:p>
          <a:endParaRPr lang="en-US"/>
        </a:p>
      </dgm:t>
    </dgm:pt>
    <dgm:pt modelId="{F025E0C6-3B70-47AD-B5F0-FFE5A7290182}" type="pres">
      <dgm:prSet presAssocID="{6F7ECCE0-B8FD-4DEB-AC37-0FE345529D9F}" presName="vert1" presStyleCnt="0"/>
      <dgm:spPr/>
    </dgm:pt>
  </dgm:ptLst>
  <dgm:cxnLst>
    <dgm:cxn modelId="{BEE3A9DD-B7E8-482D-A8A3-22D91BD35FCF}" type="presOf" srcId="{DDAD9436-709E-45B7-A606-EA03E0EB0568}" destId="{3D610A8B-FE1C-4217-B1BC-E5877F9043DC}" srcOrd="0" destOrd="0" presId="urn:microsoft.com/office/officeart/2008/layout/LinedList"/>
    <dgm:cxn modelId="{B3054D44-1D22-4EA3-887F-E30909E67F90}" srcId="{9454FB40-4D5F-4487-BCC7-9D567FAD7A5E}" destId="{D81F335C-3D11-4F19-AA73-0D1780134F2B}" srcOrd="4" destOrd="0" parTransId="{BDEA6E3C-F551-47EB-95F7-7B7F807C6ACE}" sibTransId="{431C42E5-C598-4F2F-93F1-2DF78BE19645}"/>
    <dgm:cxn modelId="{C473914B-C0EF-4302-809F-2D46853EEFEA}" srcId="{9454FB40-4D5F-4487-BCC7-9D567FAD7A5E}" destId="{DD55F3E0-6EA5-4C28-BC35-306B0BAFA0BE}" srcOrd="1" destOrd="0" parTransId="{C90BA563-10FF-4327-86BD-CB1D55F26DEA}" sibTransId="{648C5F84-09B2-4DDD-B94E-24014C04B8CE}"/>
    <dgm:cxn modelId="{85576D00-3537-4400-9560-1BA849568A21}" srcId="{9454FB40-4D5F-4487-BCC7-9D567FAD7A5E}" destId="{DDAD9436-709E-45B7-A606-EA03E0EB0568}" srcOrd="3" destOrd="0" parTransId="{D7BD9A1E-3A12-41C2-AA1B-E31459DBDB83}" sibTransId="{0B4EEFC8-9B55-4D30-9802-91FB7C37D9B1}"/>
    <dgm:cxn modelId="{7A7DEC3E-3A45-48A0-AB34-F2A90B77C70C}" type="presOf" srcId="{D81F335C-3D11-4F19-AA73-0D1780134F2B}" destId="{BB6326A2-8519-42FE-9C53-52D1160848C5}" srcOrd="0" destOrd="0" presId="urn:microsoft.com/office/officeart/2008/layout/LinedList"/>
    <dgm:cxn modelId="{5EAEF5DF-B369-4073-8F7F-AC109CA09F49}" srcId="{9454FB40-4D5F-4487-BCC7-9D567FAD7A5E}" destId="{016BEED1-ADAA-408F-92B0-828A70A93A57}" srcOrd="0" destOrd="0" parTransId="{230C6941-8474-428B-96AA-67BAB931AF9C}" sibTransId="{7655929B-7F66-46B4-B2F9-D191E902D1DD}"/>
    <dgm:cxn modelId="{C3C3057B-4D25-4876-B829-E5A73A22224F}" type="presOf" srcId="{DD55F3E0-6EA5-4C28-BC35-306B0BAFA0BE}" destId="{DD2A3400-D9CA-4578-B5C3-88A750A6D3BF}" srcOrd="0" destOrd="0" presId="urn:microsoft.com/office/officeart/2008/layout/LinedList"/>
    <dgm:cxn modelId="{4ED664A4-8986-4E9B-9F11-F8D9F84C93F8}" type="presOf" srcId="{016BEED1-ADAA-408F-92B0-828A70A93A57}" destId="{9330A216-9A9F-4740-B6BC-5B6134968BA3}" srcOrd="0" destOrd="0" presId="urn:microsoft.com/office/officeart/2008/layout/LinedList"/>
    <dgm:cxn modelId="{A93B6EC9-9CB2-44B0-9E6F-CAB32090921B}" srcId="{9454FB40-4D5F-4487-BCC7-9D567FAD7A5E}" destId="{6F7ECCE0-B8FD-4DEB-AC37-0FE345529D9F}" srcOrd="5" destOrd="0" parTransId="{7CF80624-4FEA-44AE-B7D3-1564CBF4D88B}" sibTransId="{1B41E08C-156A-435F-9DD3-10131DC7FB64}"/>
    <dgm:cxn modelId="{1B06BDD8-F82C-41A4-A80E-365789F7FB7A}" type="presOf" srcId="{6F7ECCE0-B8FD-4DEB-AC37-0FE345529D9F}" destId="{8107A0C3-62EE-4DDC-976B-42F654F9660C}" srcOrd="0" destOrd="0" presId="urn:microsoft.com/office/officeart/2008/layout/LinedList"/>
    <dgm:cxn modelId="{50D71C82-7386-4357-B0BD-C946484EE394}" type="presOf" srcId="{3DB8470C-30E0-4000-AE00-B12A83427E7F}" destId="{A3135E71-B030-4BFB-A170-94D2EAB3C0CE}" srcOrd="0" destOrd="0" presId="urn:microsoft.com/office/officeart/2008/layout/LinedList"/>
    <dgm:cxn modelId="{BDA87F63-634A-4F77-8D00-0240644FCE2A}" type="presOf" srcId="{9454FB40-4D5F-4487-BCC7-9D567FAD7A5E}" destId="{001351E1-68E3-4534-B907-62EBF0E5C351}" srcOrd="0" destOrd="0" presId="urn:microsoft.com/office/officeart/2008/layout/LinedList"/>
    <dgm:cxn modelId="{ABF98EDF-8166-4C83-9EA6-01D0C2890072}" srcId="{9454FB40-4D5F-4487-BCC7-9D567FAD7A5E}" destId="{3DB8470C-30E0-4000-AE00-B12A83427E7F}" srcOrd="2" destOrd="0" parTransId="{98F87003-3713-4AA1-94D5-577B35656128}" sibTransId="{84C5D305-FCE8-44FB-B2EF-44ED5B42B6B9}"/>
    <dgm:cxn modelId="{42340886-050E-40A0-81E0-0B8B003ED0A3}" type="presParOf" srcId="{001351E1-68E3-4534-B907-62EBF0E5C351}" destId="{A9B91822-BBCD-4352-9F78-BE109D54DF2D}" srcOrd="0" destOrd="0" presId="urn:microsoft.com/office/officeart/2008/layout/LinedList"/>
    <dgm:cxn modelId="{1BF28DBF-F2D5-471C-AF82-F9E6A6FEE3AB}" type="presParOf" srcId="{001351E1-68E3-4534-B907-62EBF0E5C351}" destId="{D3A1A900-FD02-4925-B13D-87E9C5769760}" srcOrd="1" destOrd="0" presId="urn:microsoft.com/office/officeart/2008/layout/LinedList"/>
    <dgm:cxn modelId="{34178AA3-7F19-40B0-AC92-275646A9C063}" type="presParOf" srcId="{D3A1A900-FD02-4925-B13D-87E9C5769760}" destId="{9330A216-9A9F-4740-B6BC-5B6134968BA3}" srcOrd="0" destOrd="0" presId="urn:microsoft.com/office/officeart/2008/layout/LinedList"/>
    <dgm:cxn modelId="{C9B4994E-7F02-45ED-B3C8-D0CB8E0A0113}" type="presParOf" srcId="{D3A1A900-FD02-4925-B13D-87E9C5769760}" destId="{60C22BFC-E914-4461-8F30-07C2C6D4C950}" srcOrd="1" destOrd="0" presId="urn:microsoft.com/office/officeart/2008/layout/LinedList"/>
    <dgm:cxn modelId="{37586BD5-C9C4-40D9-B8F8-A33C06F0A538}" type="presParOf" srcId="{001351E1-68E3-4534-B907-62EBF0E5C351}" destId="{91C5126D-1F20-485C-B928-94706285963A}" srcOrd="2" destOrd="0" presId="urn:microsoft.com/office/officeart/2008/layout/LinedList"/>
    <dgm:cxn modelId="{24F4433E-8434-4E2E-B803-5AA57F3526CF}" type="presParOf" srcId="{001351E1-68E3-4534-B907-62EBF0E5C351}" destId="{DEEFB7FA-FED2-43D6-B94C-C7DC474A86A2}" srcOrd="3" destOrd="0" presId="urn:microsoft.com/office/officeart/2008/layout/LinedList"/>
    <dgm:cxn modelId="{2E9F187D-4DEE-4834-B323-D2607D6D0F9F}" type="presParOf" srcId="{DEEFB7FA-FED2-43D6-B94C-C7DC474A86A2}" destId="{DD2A3400-D9CA-4578-B5C3-88A750A6D3BF}" srcOrd="0" destOrd="0" presId="urn:microsoft.com/office/officeart/2008/layout/LinedList"/>
    <dgm:cxn modelId="{102543F1-DB5B-4AE2-B622-1B2EAF89985E}" type="presParOf" srcId="{DEEFB7FA-FED2-43D6-B94C-C7DC474A86A2}" destId="{2580756D-CBB4-44B8-9737-3A231B0CA28A}" srcOrd="1" destOrd="0" presId="urn:microsoft.com/office/officeart/2008/layout/LinedList"/>
    <dgm:cxn modelId="{0675CFC2-6B77-4045-B30E-CCEC3AF64DA2}" type="presParOf" srcId="{001351E1-68E3-4534-B907-62EBF0E5C351}" destId="{D290FB81-9FBA-46DB-9A21-26B692125556}" srcOrd="4" destOrd="0" presId="urn:microsoft.com/office/officeart/2008/layout/LinedList"/>
    <dgm:cxn modelId="{BCD6B695-4431-482E-8460-FAC1C654470F}" type="presParOf" srcId="{001351E1-68E3-4534-B907-62EBF0E5C351}" destId="{CFFD0A52-1AA6-4F3D-8527-2CD9BE27079F}" srcOrd="5" destOrd="0" presId="urn:microsoft.com/office/officeart/2008/layout/LinedList"/>
    <dgm:cxn modelId="{144E70C4-EC64-4B27-8B80-9136C5470BCF}" type="presParOf" srcId="{CFFD0A52-1AA6-4F3D-8527-2CD9BE27079F}" destId="{A3135E71-B030-4BFB-A170-94D2EAB3C0CE}" srcOrd="0" destOrd="0" presId="urn:microsoft.com/office/officeart/2008/layout/LinedList"/>
    <dgm:cxn modelId="{A3B47C02-C597-4F6D-B4BC-D6BC15BAD944}" type="presParOf" srcId="{CFFD0A52-1AA6-4F3D-8527-2CD9BE27079F}" destId="{49AA02DC-9D7C-4A35-BE70-E1D93CC21EB8}" srcOrd="1" destOrd="0" presId="urn:microsoft.com/office/officeart/2008/layout/LinedList"/>
    <dgm:cxn modelId="{590B879B-616E-4B26-8F44-8FD1635516E7}" type="presParOf" srcId="{001351E1-68E3-4534-B907-62EBF0E5C351}" destId="{A03AD7E8-0B8E-4995-BFCD-3E8D3B02CC15}" srcOrd="6" destOrd="0" presId="urn:microsoft.com/office/officeart/2008/layout/LinedList"/>
    <dgm:cxn modelId="{ECA9D390-58B0-426B-850C-87939E88BEBF}" type="presParOf" srcId="{001351E1-68E3-4534-B907-62EBF0E5C351}" destId="{6F64C24C-1B99-4569-93AC-1A5BD3C7F700}" srcOrd="7" destOrd="0" presId="urn:microsoft.com/office/officeart/2008/layout/LinedList"/>
    <dgm:cxn modelId="{7CAFDFF8-44EA-4606-BAAB-E799DF17BCC2}" type="presParOf" srcId="{6F64C24C-1B99-4569-93AC-1A5BD3C7F700}" destId="{3D610A8B-FE1C-4217-B1BC-E5877F9043DC}" srcOrd="0" destOrd="0" presId="urn:microsoft.com/office/officeart/2008/layout/LinedList"/>
    <dgm:cxn modelId="{CC534FBB-F666-4C0D-9857-F80720975C1F}" type="presParOf" srcId="{6F64C24C-1B99-4569-93AC-1A5BD3C7F700}" destId="{6EEB6C01-C61D-4CDC-B4C9-90C9CAB7CB40}" srcOrd="1" destOrd="0" presId="urn:microsoft.com/office/officeart/2008/layout/LinedList"/>
    <dgm:cxn modelId="{C47DD526-6118-494A-BEAC-1E948FEAE414}" type="presParOf" srcId="{001351E1-68E3-4534-B907-62EBF0E5C351}" destId="{12322271-C747-4E98-83F0-63EC78DFEAF2}" srcOrd="8" destOrd="0" presId="urn:microsoft.com/office/officeart/2008/layout/LinedList"/>
    <dgm:cxn modelId="{9E65713F-6617-4348-BE07-546B6C1FBFC8}" type="presParOf" srcId="{001351E1-68E3-4534-B907-62EBF0E5C351}" destId="{2AA485A4-C60D-45CD-8680-95CD5A9ECEB4}" srcOrd="9" destOrd="0" presId="urn:microsoft.com/office/officeart/2008/layout/LinedList"/>
    <dgm:cxn modelId="{1C81915B-B4F9-4C82-8822-212F1F0589B3}" type="presParOf" srcId="{2AA485A4-C60D-45CD-8680-95CD5A9ECEB4}" destId="{BB6326A2-8519-42FE-9C53-52D1160848C5}" srcOrd="0" destOrd="0" presId="urn:microsoft.com/office/officeart/2008/layout/LinedList"/>
    <dgm:cxn modelId="{013E578D-0CCF-46B9-8F2C-67383D6412FE}" type="presParOf" srcId="{2AA485A4-C60D-45CD-8680-95CD5A9ECEB4}" destId="{58BB25EF-DF9B-49F7-B7F1-796FC24782EB}" srcOrd="1" destOrd="0" presId="urn:microsoft.com/office/officeart/2008/layout/LinedList"/>
    <dgm:cxn modelId="{3A1B12CE-6507-44C8-B4E0-3F67BCB51345}" type="presParOf" srcId="{001351E1-68E3-4534-B907-62EBF0E5C351}" destId="{DA1C18A2-5D3B-4550-B5DE-C9C07BC5ABFC}" srcOrd="10" destOrd="0" presId="urn:microsoft.com/office/officeart/2008/layout/LinedList"/>
    <dgm:cxn modelId="{2E93A587-54E4-455E-8640-CB88543F4807}" type="presParOf" srcId="{001351E1-68E3-4534-B907-62EBF0E5C351}" destId="{DE3576F0-5346-4371-8B4F-F794E47899A1}" srcOrd="11" destOrd="0" presId="urn:microsoft.com/office/officeart/2008/layout/LinedList"/>
    <dgm:cxn modelId="{48C59EC3-4361-4C67-9C35-4EB00E83ED8B}" type="presParOf" srcId="{DE3576F0-5346-4371-8B4F-F794E47899A1}" destId="{8107A0C3-62EE-4DDC-976B-42F654F9660C}" srcOrd="0" destOrd="0" presId="urn:microsoft.com/office/officeart/2008/layout/LinedList"/>
    <dgm:cxn modelId="{4D768D6B-CAFA-4C8F-9D23-BB6E34EA6D36}" type="presParOf" srcId="{DE3576F0-5346-4371-8B4F-F794E47899A1}" destId="{F025E0C6-3B70-47AD-B5F0-FFE5A729018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CCEC85-9EF7-4837-8DA0-93663DFA059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33ADAE3-6999-46CA-AFFA-55C6DAC549DB}">
      <dgm:prSet/>
      <dgm:spPr/>
      <dgm:t>
        <a:bodyPr/>
        <a:lstStyle/>
        <a:p>
          <a:r>
            <a:rPr lang="en-US" b="1"/>
            <a:t>Research Funders</a:t>
          </a:r>
          <a:endParaRPr lang="en-US"/>
        </a:p>
      </dgm:t>
    </dgm:pt>
    <dgm:pt modelId="{4013F313-C91D-4EDB-BD03-5FF8E3B63C4B}" type="parTrans" cxnId="{336E0A21-6001-4995-B206-ED68F2B8D49F}">
      <dgm:prSet/>
      <dgm:spPr/>
      <dgm:t>
        <a:bodyPr/>
        <a:lstStyle/>
        <a:p>
          <a:endParaRPr lang="en-US"/>
        </a:p>
      </dgm:t>
    </dgm:pt>
    <dgm:pt modelId="{1741A8CB-FFC7-4169-B524-DA6A21E92DBE}" type="sibTrans" cxnId="{336E0A21-6001-4995-B206-ED68F2B8D49F}">
      <dgm:prSet/>
      <dgm:spPr/>
      <dgm:t>
        <a:bodyPr/>
        <a:lstStyle/>
        <a:p>
          <a:endParaRPr lang="en-US"/>
        </a:p>
      </dgm:t>
    </dgm:pt>
    <dgm:pt modelId="{C5EF0E75-5E3A-4073-AEF8-B76C46E4A5F1}">
      <dgm:prSet/>
      <dgm:spPr/>
      <dgm:t>
        <a:bodyPr/>
        <a:lstStyle/>
        <a:p>
          <a:r>
            <a:rPr lang="en-US"/>
            <a:t>Focus on doing and funding research</a:t>
          </a:r>
        </a:p>
      </dgm:t>
    </dgm:pt>
    <dgm:pt modelId="{D50723B4-D1AE-4E6D-8E32-C06BB74F6DAC}" type="parTrans" cxnId="{242F1E25-54B1-40DF-B100-D3EAA5757E91}">
      <dgm:prSet/>
      <dgm:spPr/>
      <dgm:t>
        <a:bodyPr/>
        <a:lstStyle/>
        <a:p>
          <a:endParaRPr lang="en-US"/>
        </a:p>
      </dgm:t>
    </dgm:pt>
    <dgm:pt modelId="{B2EBE83E-7260-4075-8602-01D19C8BACD1}" type="sibTrans" cxnId="{242F1E25-54B1-40DF-B100-D3EAA5757E91}">
      <dgm:prSet/>
      <dgm:spPr/>
      <dgm:t>
        <a:bodyPr/>
        <a:lstStyle/>
        <a:p>
          <a:endParaRPr lang="en-US"/>
        </a:p>
      </dgm:t>
    </dgm:pt>
    <dgm:pt modelId="{266D86E4-381E-47BF-AE4E-350E91BA1430}">
      <dgm:prSet/>
      <dgm:spPr/>
      <dgm:t>
        <a:bodyPr/>
        <a:lstStyle/>
        <a:p>
          <a:r>
            <a:rPr lang="en-US"/>
            <a:t>Gates Foundation, Wellcome Trust, Howard Hughes Medical Research Institute </a:t>
          </a:r>
        </a:p>
      </dgm:t>
    </dgm:pt>
    <dgm:pt modelId="{C9E1A126-FCBD-4A48-9D2C-0768547ACD9A}" type="parTrans" cxnId="{35A5E010-F207-4BC0-89EF-4879FED9213A}">
      <dgm:prSet/>
      <dgm:spPr/>
      <dgm:t>
        <a:bodyPr/>
        <a:lstStyle/>
        <a:p>
          <a:endParaRPr lang="en-US"/>
        </a:p>
      </dgm:t>
    </dgm:pt>
    <dgm:pt modelId="{4CD21274-7A85-4D94-80BF-B9CF51FF001A}" type="sibTrans" cxnId="{35A5E010-F207-4BC0-89EF-4879FED9213A}">
      <dgm:prSet/>
      <dgm:spPr/>
      <dgm:t>
        <a:bodyPr/>
        <a:lstStyle/>
        <a:p>
          <a:endParaRPr lang="en-US"/>
        </a:p>
      </dgm:t>
    </dgm:pt>
    <dgm:pt modelId="{DEBCAE54-9D32-4F2E-BEB0-15396CF71269}">
      <dgm:prSet/>
      <dgm:spPr/>
      <dgm:t>
        <a:bodyPr/>
        <a:lstStyle/>
        <a:p>
          <a:r>
            <a:rPr lang="en-US"/>
            <a:t>U.S. National Institutes of Health, National Health and Medical Research Council of Australia, and others supported by national governments</a:t>
          </a:r>
        </a:p>
      </dgm:t>
    </dgm:pt>
    <dgm:pt modelId="{7E5A80E3-C826-42D4-869C-9AE5E7584CCF}" type="parTrans" cxnId="{5F22379E-9072-462E-BC35-079C8FF50D06}">
      <dgm:prSet/>
      <dgm:spPr/>
      <dgm:t>
        <a:bodyPr/>
        <a:lstStyle/>
        <a:p>
          <a:endParaRPr lang="en-US"/>
        </a:p>
      </dgm:t>
    </dgm:pt>
    <dgm:pt modelId="{464B934A-4F45-4B81-AB93-A0E4494788A6}" type="sibTrans" cxnId="{5F22379E-9072-462E-BC35-079C8FF50D06}">
      <dgm:prSet/>
      <dgm:spPr/>
      <dgm:t>
        <a:bodyPr/>
        <a:lstStyle/>
        <a:p>
          <a:endParaRPr lang="en-US"/>
        </a:p>
      </dgm:t>
    </dgm:pt>
    <dgm:pt modelId="{C75A7144-DDEC-4CEE-9A68-EFD3EDFBA0DA}" type="pres">
      <dgm:prSet presAssocID="{EECCEC85-9EF7-4837-8DA0-93663DFA059F}" presName="linear" presStyleCnt="0">
        <dgm:presLayoutVars>
          <dgm:animLvl val="lvl"/>
          <dgm:resizeHandles val="exact"/>
        </dgm:presLayoutVars>
      </dgm:prSet>
      <dgm:spPr/>
      <dgm:t>
        <a:bodyPr/>
        <a:lstStyle/>
        <a:p>
          <a:endParaRPr lang="en-US"/>
        </a:p>
      </dgm:t>
    </dgm:pt>
    <dgm:pt modelId="{3B5840E4-B5BE-44ED-93AA-3738F9204582}" type="pres">
      <dgm:prSet presAssocID="{F33ADAE3-6999-46CA-AFFA-55C6DAC549DB}" presName="parentText" presStyleLbl="node1" presStyleIdx="0" presStyleCnt="4">
        <dgm:presLayoutVars>
          <dgm:chMax val="0"/>
          <dgm:bulletEnabled val="1"/>
        </dgm:presLayoutVars>
      </dgm:prSet>
      <dgm:spPr/>
      <dgm:t>
        <a:bodyPr/>
        <a:lstStyle/>
        <a:p>
          <a:endParaRPr lang="en-US"/>
        </a:p>
      </dgm:t>
    </dgm:pt>
    <dgm:pt modelId="{CA105F30-BAB3-44C9-B685-1E74269E05C5}" type="pres">
      <dgm:prSet presAssocID="{1741A8CB-FFC7-4169-B524-DA6A21E92DBE}" presName="spacer" presStyleCnt="0"/>
      <dgm:spPr/>
    </dgm:pt>
    <dgm:pt modelId="{7CA77D43-EB73-47DE-B5E4-53FE51FC8B2D}" type="pres">
      <dgm:prSet presAssocID="{C5EF0E75-5E3A-4073-AEF8-B76C46E4A5F1}" presName="parentText" presStyleLbl="node1" presStyleIdx="1" presStyleCnt="4">
        <dgm:presLayoutVars>
          <dgm:chMax val="0"/>
          <dgm:bulletEnabled val="1"/>
        </dgm:presLayoutVars>
      </dgm:prSet>
      <dgm:spPr/>
      <dgm:t>
        <a:bodyPr/>
        <a:lstStyle/>
        <a:p>
          <a:endParaRPr lang="en-US"/>
        </a:p>
      </dgm:t>
    </dgm:pt>
    <dgm:pt modelId="{AEB1392E-E979-485A-8E6E-18A0F970E941}" type="pres">
      <dgm:prSet presAssocID="{B2EBE83E-7260-4075-8602-01D19C8BACD1}" presName="spacer" presStyleCnt="0"/>
      <dgm:spPr/>
    </dgm:pt>
    <dgm:pt modelId="{49E3B223-DB80-4617-A406-89C9A16FF130}" type="pres">
      <dgm:prSet presAssocID="{266D86E4-381E-47BF-AE4E-350E91BA1430}" presName="parentText" presStyleLbl="node1" presStyleIdx="2" presStyleCnt="4">
        <dgm:presLayoutVars>
          <dgm:chMax val="0"/>
          <dgm:bulletEnabled val="1"/>
        </dgm:presLayoutVars>
      </dgm:prSet>
      <dgm:spPr/>
      <dgm:t>
        <a:bodyPr/>
        <a:lstStyle/>
        <a:p>
          <a:endParaRPr lang="en-US"/>
        </a:p>
      </dgm:t>
    </dgm:pt>
    <dgm:pt modelId="{3D27ECD6-1553-4FEA-82F3-E9F4AC574B6B}" type="pres">
      <dgm:prSet presAssocID="{4CD21274-7A85-4D94-80BF-B9CF51FF001A}" presName="spacer" presStyleCnt="0"/>
      <dgm:spPr/>
    </dgm:pt>
    <dgm:pt modelId="{78D08B0E-4D97-4E40-BA5A-7FA80599A2EA}" type="pres">
      <dgm:prSet presAssocID="{DEBCAE54-9D32-4F2E-BEB0-15396CF71269}" presName="parentText" presStyleLbl="node1" presStyleIdx="3" presStyleCnt="4">
        <dgm:presLayoutVars>
          <dgm:chMax val="0"/>
          <dgm:bulletEnabled val="1"/>
        </dgm:presLayoutVars>
      </dgm:prSet>
      <dgm:spPr/>
      <dgm:t>
        <a:bodyPr/>
        <a:lstStyle/>
        <a:p>
          <a:endParaRPr lang="en-US"/>
        </a:p>
      </dgm:t>
    </dgm:pt>
  </dgm:ptLst>
  <dgm:cxnLst>
    <dgm:cxn modelId="{336E0A21-6001-4995-B206-ED68F2B8D49F}" srcId="{EECCEC85-9EF7-4837-8DA0-93663DFA059F}" destId="{F33ADAE3-6999-46CA-AFFA-55C6DAC549DB}" srcOrd="0" destOrd="0" parTransId="{4013F313-C91D-4EDB-BD03-5FF8E3B63C4B}" sibTransId="{1741A8CB-FFC7-4169-B524-DA6A21E92DBE}"/>
    <dgm:cxn modelId="{242F1E25-54B1-40DF-B100-D3EAA5757E91}" srcId="{EECCEC85-9EF7-4837-8DA0-93663DFA059F}" destId="{C5EF0E75-5E3A-4073-AEF8-B76C46E4A5F1}" srcOrd="1" destOrd="0" parTransId="{D50723B4-D1AE-4E6D-8E32-C06BB74F6DAC}" sibTransId="{B2EBE83E-7260-4075-8602-01D19C8BACD1}"/>
    <dgm:cxn modelId="{A74B6501-8B0D-44FD-A8CB-8E298FD49A59}" type="presOf" srcId="{F33ADAE3-6999-46CA-AFFA-55C6DAC549DB}" destId="{3B5840E4-B5BE-44ED-93AA-3738F9204582}" srcOrd="0" destOrd="0" presId="urn:microsoft.com/office/officeart/2005/8/layout/vList2"/>
    <dgm:cxn modelId="{35A5E010-F207-4BC0-89EF-4879FED9213A}" srcId="{EECCEC85-9EF7-4837-8DA0-93663DFA059F}" destId="{266D86E4-381E-47BF-AE4E-350E91BA1430}" srcOrd="2" destOrd="0" parTransId="{C9E1A126-FCBD-4A48-9D2C-0768547ACD9A}" sibTransId="{4CD21274-7A85-4D94-80BF-B9CF51FF001A}"/>
    <dgm:cxn modelId="{A75C6BC2-275B-4853-BA4F-B2A052D06115}" type="presOf" srcId="{DEBCAE54-9D32-4F2E-BEB0-15396CF71269}" destId="{78D08B0E-4D97-4E40-BA5A-7FA80599A2EA}" srcOrd="0" destOrd="0" presId="urn:microsoft.com/office/officeart/2005/8/layout/vList2"/>
    <dgm:cxn modelId="{5F22379E-9072-462E-BC35-079C8FF50D06}" srcId="{EECCEC85-9EF7-4837-8DA0-93663DFA059F}" destId="{DEBCAE54-9D32-4F2E-BEB0-15396CF71269}" srcOrd="3" destOrd="0" parTransId="{7E5A80E3-C826-42D4-869C-9AE5E7584CCF}" sibTransId="{464B934A-4F45-4B81-AB93-A0E4494788A6}"/>
    <dgm:cxn modelId="{9EA5C78F-DA03-47B8-8100-0906FE6D25CC}" type="presOf" srcId="{EECCEC85-9EF7-4837-8DA0-93663DFA059F}" destId="{C75A7144-DDEC-4CEE-9A68-EFD3EDFBA0DA}" srcOrd="0" destOrd="0" presId="urn:microsoft.com/office/officeart/2005/8/layout/vList2"/>
    <dgm:cxn modelId="{2F5D7F21-9A22-4CDC-B803-F5B0DE21EF95}" type="presOf" srcId="{C5EF0E75-5E3A-4073-AEF8-B76C46E4A5F1}" destId="{7CA77D43-EB73-47DE-B5E4-53FE51FC8B2D}" srcOrd="0" destOrd="0" presId="urn:microsoft.com/office/officeart/2005/8/layout/vList2"/>
    <dgm:cxn modelId="{DC5BEBB7-FD82-4BE8-A065-D097D47BA6F7}" type="presOf" srcId="{266D86E4-381E-47BF-AE4E-350E91BA1430}" destId="{49E3B223-DB80-4617-A406-89C9A16FF130}" srcOrd="0" destOrd="0" presId="urn:microsoft.com/office/officeart/2005/8/layout/vList2"/>
    <dgm:cxn modelId="{12900752-4AD5-4310-8D87-3A004C1598BB}" type="presParOf" srcId="{C75A7144-DDEC-4CEE-9A68-EFD3EDFBA0DA}" destId="{3B5840E4-B5BE-44ED-93AA-3738F9204582}" srcOrd="0" destOrd="0" presId="urn:microsoft.com/office/officeart/2005/8/layout/vList2"/>
    <dgm:cxn modelId="{8AB03D64-2A23-4EA0-BCE5-183524039801}" type="presParOf" srcId="{C75A7144-DDEC-4CEE-9A68-EFD3EDFBA0DA}" destId="{CA105F30-BAB3-44C9-B685-1E74269E05C5}" srcOrd="1" destOrd="0" presId="urn:microsoft.com/office/officeart/2005/8/layout/vList2"/>
    <dgm:cxn modelId="{713F344D-7CC6-4628-8E9A-D589EDEB5BF5}" type="presParOf" srcId="{C75A7144-DDEC-4CEE-9A68-EFD3EDFBA0DA}" destId="{7CA77D43-EB73-47DE-B5E4-53FE51FC8B2D}" srcOrd="2" destOrd="0" presId="urn:microsoft.com/office/officeart/2005/8/layout/vList2"/>
    <dgm:cxn modelId="{B39662BF-E6E2-4001-A7F7-F8B33BCB38D3}" type="presParOf" srcId="{C75A7144-DDEC-4CEE-9A68-EFD3EDFBA0DA}" destId="{AEB1392E-E979-485A-8E6E-18A0F970E941}" srcOrd="3" destOrd="0" presId="urn:microsoft.com/office/officeart/2005/8/layout/vList2"/>
    <dgm:cxn modelId="{F86A9796-7E94-4D99-A447-1C7E5E9A9CED}" type="presParOf" srcId="{C75A7144-DDEC-4CEE-9A68-EFD3EDFBA0DA}" destId="{49E3B223-DB80-4617-A406-89C9A16FF130}" srcOrd="4" destOrd="0" presId="urn:microsoft.com/office/officeart/2005/8/layout/vList2"/>
    <dgm:cxn modelId="{E6996E5E-3581-4A6D-80CA-4AD51F13E05F}" type="presParOf" srcId="{C75A7144-DDEC-4CEE-9A68-EFD3EDFBA0DA}" destId="{3D27ECD6-1553-4FEA-82F3-E9F4AC574B6B}" srcOrd="5" destOrd="0" presId="urn:microsoft.com/office/officeart/2005/8/layout/vList2"/>
    <dgm:cxn modelId="{D157E377-C344-457A-B35E-F080EDEB2BEB}" type="presParOf" srcId="{C75A7144-DDEC-4CEE-9A68-EFD3EDFBA0DA}" destId="{78D08B0E-4D97-4E40-BA5A-7FA80599A2E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53C16-FA99-4566-A36E-3CE45D3DCD82}">
      <dsp:nvSpPr>
        <dsp:cNvPr id="0" name=""/>
        <dsp:cNvSpPr/>
      </dsp:nvSpPr>
      <dsp:spPr>
        <a:xfrm>
          <a:off x="0" y="312272"/>
          <a:ext cx="4991629" cy="99064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Cooperating in global health is not new</a:t>
          </a:r>
        </a:p>
      </dsp:txBody>
      <dsp:txXfrm>
        <a:off x="48359" y="360631"/>
        <a:ext cx="4894911" cy="893928"/>
      </dsp:txXfrm>
    </dsp:sp>
    <dsp:sp modelId="{13170D5D-19F5-4A94-96CB-4A0A987EE742}">
      <dsp:nvSpPr>
        <dsp:cNvPr id="0" name=""/>
        <dsp:cNvSpPr/>
      </dsp:nvSpPr>
      <dsp:spPr>
        <a:xfrm>
          <a:off x="0" y="1343238"/>
          <a:ext cx="4991629" cy="99064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Threat of cholera led to the first international conference on health in 1851 (focus on sanitary and regulations of quarantine)</a:t>
          </a:r>
        </a:p>
      </dsp:txBody>
      <dsp:txXfrm>
        <a:off x="48359" y="1391597"/>
        <a:ext cx="4894911" cy="893928"/>
      </dsp:txXfrm>
    </dsp:sp>
    <dsp:sp modelId="{C98BC320-2826-47F4-A69B-AB0824BBA8F1}">
      <dsp:nvSpPr>
        <dsp:cNvPr id="0" name=""/>
        <dsp:cNvSpPr/>
      </dsp:nvSpPr>
      <dsp:spPr>
        <a:xfrm>
          <a:off x="0" y="2374204"/>
          <a:ext cx="4991629" cy="99064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At first, international cooperation focused on the surveillance of disease, the provision of global standards for drugs and vaccines, and selected technical advice to countries on key health matters, including medical education</a:t>
          </a:r>
        </a:p>
      </dsp:txBody>
      <dsp:txXfrm>
        <a:off x="48359" y="2422563"/>
        <a:ext cx="4894911" cy="8939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0F530-E78A-42BF-B0E3-3C0ADC025CDA}">
      <dsp:nvSpPr>
        <dsp:cNvPr id="0" name=""/>
        <dsp:cNvSpPr/>
      </dsp:nvSpPr>
      <dsp:spPr>
        <a:xfrm>
          <a:off x="0" y="25074"/>
          <a:ext cx="6263640" cy="14718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b="1" kern="1200"/>
            <a:t>Nongovernmental Organizations (NGOs)</a:t>
          </a:r>
          <a:endParaRPr lang="en-US" sz="3700" kern="1200"/>
        </a:p>
      </dsp:txBody>
      <dsp:txXfrm>
        <a:off x="71850" y="96924"/>
        <a:ext cx="6119940" cy="1328160"/>
      </dsp:txXfrm>
    </dsp:sp>
    <dsp:sp modelId="{7E769A06-E6FA-4CD6-8CC2-A86FC7B2898E}">
      <dsp:nvSpPr>
        <dsp:cNvPr id="0" name=""/>
        <dsp:cNvSpPr/>
      </dsp:nvSpPr>
      <dsp:spPr>
        <a:xfrm>
          <a:off x="0" y="1496934"/>
          <a:ext cx="6263640" cy="398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Most raise money from private sources or receive grants </a:t>
          </a:r>
        </a:p>
        <a:p>
          <a:pPr marL="285750" lvl="1" indent="-285750" algn="l" defTabSz="1289050">
            <a:lnSpc>
              <a:spcPct val="90000"/>
            </a:lnSpc>
            <a:spcBef>
              <a:spcPct val="0"/>
            </a:spcBef>
            <a:spcAft>
              <a:spcPct val="20000"/>
            </a:spcAft>
            <a:buChar char="••"/>
          </a:pPr>
          <a:r>
            <a:rPr lang="en-US" sz="2900" kern="1200"/>
            <a:t>Vary from small to very large and secular to faith-based  </a:t>
          </a:r>
        </a:p>
        <a:p>
          <a:pPr marL="285750" lvl="1" indent="-285750" algn="l" defTabSz="1289050">
            <a:lnSpc>
              <a:spcPct val="90000"/>
            </a:lnSpc>
            <a:spcBef>
              <a:spcPct val="0"/>
            </a:spcBef>
            <a:spcAft>
              <a:spcPct val="20000"/>
            </a:spcAft>
            <a:buChar char="••"/>
          </a:pPr>
          <a:r>
            <a:rPr lang="en-US" sz="2900" kern="1200"/>
            <a:t>Examples of the most important international NGOs in health: BRAC, Catholic Relief Services, Doctors without Borders, and Partners in Health</a:t>
          </a:r>
        </a:p>
      </dsp:txBody>
      <dsp:txXfrm>
        <a:off x="0" y="1496934"/>
        <a:ext cx="6263640" cy="39826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12992-319A-4A02-8BF0-3DF69A0FE98E}">
      <dsp:nvSpPr>
        <dsp:cNvPr id="0" name=""/>
        <dsp:cNvSpPr/>
      </dsp:nvSpPr>
      <dsp:spPr>
        <a:xfrm>
          <a:off x="0" y="26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1B297-9D20-4499-8F1C-0FD313BE8EE2}">
      <dsp:nvSpPr>
        <dsp:cNvPr id="0" name=""/>
        <dsp:cNvSpPr/>
      </dsp:nvSpPr>
      <dsp:spPr>
        <a:xfrm>
          <a:off x="0" y="2687"/>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kern="1200"/>
            <a:t>Many INGOs – International NGOs  are involved in a range of activities including relief aid, development work, advocacy, logistics while also engaging in clinical care and research </a:t>
          </a:r>
          <a:endParaRPr lang="en-US" sz="2400" kern="1200"/>
        </a:p>
      </dsp:txBody>
      <dsp:txXfrm>
        <a:off x="0" y="2687"/>
        <a:ext cx="6263640" cy="1833104"/>
      </dsp:txXfrm>
    </dsp:sp>
    <dsp:sp modelId="{D70BE46F-ED68-4671-BF18-E152B9BAB005}">
      <dsp:nvSpPr>
        <dsp:cNvPr id="0" name=""/>
        <dsp:cNvSpPr/>
      </dsp:nvSpPr>
      <dsp:spPr>
        <a:xfrm>
          <a:off x="0" y="1835791"/>
          <a:ext cx="626364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C9741-7DC8-4E77-B170-EFA30DD884E3}">
      <dsp:nvSpPr>
        <dsp:cNvPr id="0" name=""/>
        <dsp:cNvSpPr/>
      </dsp:nvSpPr>
      <dsp:spPr>
        <a:xfrm>
          <a:off x="0" y="1835791"/>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kern="1200"/>
            <a:t>Most large NGOs raise funds from individuals, private foundations and governments sources </a:t>
          </a:r>
          <a:endParaRPr lang="en-US" sz="2400" kern="1200"/>
        </a:p>
      </dsp:txBody>
      <dsp:txXfrm>
        <a:off x="0" y="1835791"/>
        <a:ext cx="6263640" cy="1833104"/>
      </dsp:txXfrm>
    </dsp:sp>
    <dsp:sp modelId="{C9116141-ABF8-47B1-AF39-C9AEF3B24FEF}">
      <dsp:nvSpPr>
        <dsp:cNvPr id="0" name=""/>
        <dsp:cNvSpPr/>
      </dsp:nvSpPr>
      <dsp:spPr>
        <a:xfrm>
          <a:off x="0" y="3668896"/>
          <a:ext cx="626364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26053-F318-4B6E-995C-80C6D0EB6DD9}">
      <dsp:nvSpPr>
        <dsp:cNvPr id="0" name=""/>
        <dsp:cNvSpPr/>
      </dsp:nvSpPr>
      <dsp:spPr>
        <a:xfrm>
          <a:off x="0" y="3668896"/>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kern="1200"/>
            <a:t>One major difficulty can be balancing the interests of the donors and the recipients </a:t>
          </a:r>
          <a:endParaRPr lang="en-US" sz="2400" kern="1200"/>
        </a:p>
      </dsp:txBody>
      <dsp:txXfrm>
        <a:off x="0" y="3668896"/>
        <a:ext cx="6263640" cy="18331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B355F-F688-412B-9B02-0F09DAD1D513}">
      <dsp:nvSpPr>
        <dsp:cNvPr id="0" name=""/>
        <dsp:cNvSpPr/>
      </dsp:nvSpPr>
      <dsp:spPr>
        <a:xfrm>
          <a:off x="0" y="26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D5E6A4-E7C7-48F8-A37D-709E1770EF60}">
      <dsp:nvSpPr>
        <dsp:cNvPr id="0" name=""/>
        <dsp:cNvSpPr/>
      </dsp:nvSpPr>
      <dsp:spPr>
        <a:xfrm>
          <a:off x="0" y="2687"/>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a:t>It is vital that NGOS consider the social and political impact of their actions </a:t>
          </a:r>
          <a:endParaRPr lang="en-US" sz="2800" kern="1200"/>
        </a:p>
      </dsp:txBody>
      <dsp:txXfrm>
        <a:off x="0" y="2687"/>
        <a:ext cx="6263640" cy="1833104"/>
      </dsp:txXfrm>
    </dsp:sp>
    <dsp:sp modelId="{2FC93CB2-7DA6-4C3F-8574-DE2D1B26B5EB}">
      <dsp:nvSpPr>
        <dsp:cNvPr id="0" name=""/>
        <dsp:cNvSpPr/>
      </dsp:nvSpPr>
      <dsp:spPr>
        <a:xfrm>
          <a:off x="0" y="1835791"/>
          <a:ext cx="626364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E7E23-2A20-4071-9F8F-7585FD20ED48}">
      <dsp:nvSpPr>
        <dsp:cNvPr id="0" name=""/>
        <dsp:cNvSpPr/>
      </dsp:nvSpPr>
      <dsp:spPr>
        <a:xfrm>
          <a:off x="0" y="1835791"/>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a:t>Well intentioned efforts can sometimes have harmful implications for recipient communities </a:t>
          </a:r>
          <a:endParaRPr lang="en-US" sz="2800" kern="1200"/>
        </a:p>
      </dsp:txBody>
      <dsp:txXfrm>
        <a:off x="0" y="1835791"/>
        <a:ext cx="6263640" cy="1833104"/>
      </dsp:txXfrm>
    </dsp:sp>
    <dsp:sp modelId="{5BE712F5-4886-43A2-8876-EE8FBD3C8255}">
      <dsp:nvSpPr>
        <dsp:cNvPr id="0" name=""/>
        <dsp:cNvSpPr/>
      </dsp:nvSpPr>
      <dsp:spPr>
        <a:xfrm>
          <a:off x="0" y="3668896"/>
          <a:ext cx="626364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D3E33-B166-47BC-B99A-C26C571B20A9}">
      <dsp:nvSpPr>
        <dsp:cNvPr id="0" name=""/>
        <dsp:cNvSpPr/>
      </dsp:nvSpPr>
      <dsp:spPr>
        <a:xfrm>
          <a:off x="0" y="3668896"/>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a:t>NGO presence can sometimes exacerbate conflicts or encourage displaced people to remain in an area which then becomes more dangerous  </a:t>
          </a:r>
          <a:endParaRPr lang="en-US" sz="2800" kern="1200"/>
        </a:p>
      </dsp:txBody>
      <dsp:txXfrm>
        <a:off x="0" y="3668896"/>
        <a:ext cx="6263640" cy="18331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D86B8-6C33-495F-954D-E090DE2378B5}">
      <dsp:nvSpPr>
        <dsp:cNvPr id="0" name=""/>
        <dsp:cNvSpPr/>
      </dsp:nvSpPr>
      <dsp:spPr>
        <a:xfrm>
          <a:off x="0" y="671"/>
          <a:ext cx="62636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11A72-46BC-47E1-819C-721250FD3530}">
      <dsp:nvSpPr>
        <dsp:cNvPr id="0" name=""/>
        <dsp:cNvSpPr/>
      </dsp:nvSpPr>
      <dsp:spPr>
        <a:xfrm>
          <a:off x="0" y="671"/>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GB" sz="2200" kern="1200"/>
            <a:t>However a large number of NGOS manage to navigate these potentially volatile minefields well </a:t>
          </a:r>
          <a:endParaRPr lang="en-US" sz="2200" kern="1200"/>
        </a:p>
      </dsp:txBody>
      <dsp:txXfrm>
        <a:off x="0" y="671"/>
        <a:ext cx="6263640" cy="1100668"/>
      </dsp:txXfrm>
    </dsp:sp>
    <dsp:sp modelId="{2B7D4704-245C-4396-A518-2090C13D2978}">
      <dsp:nvSpPr>
        <dsp:cNvPr id="0" name=""/>
        <dsp:cNvSpPr/>
      </dsp:nvSpPr>
      <dsp:spPr>
        <a:xfrm>
          <a:off x="0" y="1101340"/>
          <a:ext cx="62636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0EF5E-BAC9-464C-81C2-85701281A14B}">
      <dsp:nvSpPr>
        <dsp:cNvPr id="0" name=""/>
        <dsp:cNvSpPr/>
      </dsp:nvSpPr>
      <dsp:spPr>
        <a:xfrm>
          <a:off x="0" y="1101340"/>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GB" sz="2200" kern="1200"/>
            <a:t>Many have worked in communities for long periods of times </a:t>
          </a:r>
          <a:endParaRPr lang="en-US" sz="2200" kern="1200"/>
        </a:p>
      </dsp:txBody>
      <dsp:txXfrm>
        <a:off x="0" y="1101340"/>
        <a:ext cx="6263640" cy="1100668"/>
      </dsp:txXfrm>
    </dsp:sp>
    <dsp:sp modelId="{3FC67F4F-29D6-452E-9A83-E9D0C9390953}">
      <dsp:nvSpPr>
        <dsp:cNvPr id="0" name=""/>
        <dsp:cNvSpPr/>
      </dsp:nvSpPr>
      <dsp:spPr>
        <a:xfrm>
          <a:off x="0" y="2202009"/>
          <a:ext cx="62636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6731C-E0DC-4F02-826B-8ACCEE8887AD}">
      <dsp:nvSpPr>
        <dsp:cNvPr id="0" name=""/>
        <dsp:cNvSpPr/>
      </dsp:nvSpPr>
      <dsp:spPr>
        <a:xfrm>
          <a:off x="0" y="2202009"/>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GB" sz="2200" kern="1200"/>
            <a:t>They have built strong relationships </a:t>
          </a:r>
          <a:endParaRPr lang="en-US" sz="2200" kern="1200"/>
        </a:p>
      </dsp:txBody>
      <dsp:txXfrm>
        <a:off x="0" y="2202009"/>
        <a:ext cx="6263640" cy="1100668"/>
      </dsp:txXfrm>
    </dsp:sp>
    <dsp:sp modelId="{03A41047-563A-4923-9237-6953676C50C9}">
      <dsp:nvSpPr>
        <dsp:cNvPr id="0" name=""/>
        <dsp:cNvSpPr/>
      </dsp:nvSpPr>
      <dsp:spPr>
        <a:xfrm>
          <a:off x="0" y="3302678"/>
          <a:ext cx="62636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4402B-B1D4-4B7C-9399-38E5291FFD1E}">
      <dsp:nvSpPr>
        <dsp:cNvPr id="0" name=""/>
        <dsp:cNvSpPr/>
      </dsp:nvSpPr>
      <dsp:spPr>
        <a:xfrm>
          <a:off x="0" y="3302678"/>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GB" sz="2200" kern="1200"/>
            <a:t>NGOs can also provide a link between communities and international development organisations</a:t>
          </a:r>
          <a:endParaRPr lang="en-US" sz="2200" kern="1200"/>
        </a:p>
      </dsp:txBody>
      <dsp:txXfrm>
        <a:off x="0" y="3302678"/>
        <a:ext cx="6263640" cy="1100668"/>
      </dsp:txXfrm>
    </dsp:sp>
    <dsp:sp modelId="{C876306D-3F80-4157-83C0-AE69366E8FB4}">
      <dsp:nvSpPr>
        <dsp:cNvPr id="0" name=""/>
        <dsp:cNvSpPr/>
      </dsp:nvSpPr>
      <dsp:spPr>
        <a:xfrm>
          <a:off x="0" y="4403347"/>
          <a:ext cx="62636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9FDE7-8428-411A-8E01-27BFF1F94D21}">
      <dsp:nvSpPr>
        <dsp:cNvPr id="0" name=""/>
        <dsp:cNvSpPr/>
      </dsp:nvSpPr>
      <dsp:spPr>
        <a:xfrm>
          <a:off x="0" y="4403347"/>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GB" sz="2200" kern="1200"/>
            <a:t>Jacobsen (2014) </a:t>
          </a:r>
          <a:endParaRPr lang="en-US" sz="2200" kern="1200"/>
        </a:p>
      </dsp:txBody>
      <dsp:txXfrm>
        <a:off x="0" y="4403347"/>
        <a:ext cx="6263640" cy="11006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E1A50-36A8-4AA2-AEB6-A3D94C5FB9FF}">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78822-43A9-4E69-86BD-711F92960349}">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CB9585-94DD-49DD-9205-E7CCB4E0032F}">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755650">
            <a:lnSpc>
              <a:spcPct val="90000"/>
            </a:lnSpc>
            <a:spcBef>
              <a:spcPct val="0"/>
            </a:spcBef>
            <a:spcAft>
              <a:spcPct val="35000"/>
            </a:spcAft>
          </a:pPr>
          <a:r>
            <a:rPr lang="en-US" sz="1700" b="1" kern="1200"/>
            <a:t>Think Tanks and Universities</a:t>
          </a:r>
          <a:endParaRPr lang="en-US" sz="1700" kern="1200"/>
        </a:p>
      </dsp:txBody>
      <dsp:txXfrm>
        <a:off x="1816103" y="671"/>
        <a:ext cx="4447536" cy="1572384"/>
      </dsp:txXfrm>
    </dsp:sp>
    <dsp:sp modelId="{FD319DE8-C39E-4DA5-9692-D2944DDEBBE3}">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68F50-B8CB-4F20-BF11-F503E4E06311}">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EA89DD-B728-44AA-9410-8E68B5495CFC}">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755650">
            <a:lnSpc>
              <a:spcPct val="90000"/>
            </a:lnSpc>
            <a:spcBef>
              <a:spcPct val="0"/>
            </a:spcBef>
            <a:spcAft>
              <a:spcPct val="35000"/>
            </a:spcAft>
          </a:pPr>
          <a:r>
            <a:rPr lang="en-US" sz="1700" kern="1200"/>
            <a:t>Think tanks focus on generating knowledge on key issues; e.g., Center for Global Development or the Results for Development Institute</a:t>
          </a:r>
        </a:p>
      </dsp:txBody>
      <dsp:txXfrm>
        <a:off x="1816103" y="1966151"/>
        <a:ext cx="4447536" cy="1572384"/>
      </dsp:txXfrm>
    </dsp:sp>
    <dsp:sp modelId="{4E1A03C1-A219-447A-A7F8-B0D6D155B0F0}">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55A80-FAE7-401B-BBA5-234F422BF809}">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39662-F637-468F-8CE0-1B14D0E9072B}">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755650">
            <a:lnSpc>
              <a:spcPct val="90000"/>
            </a:lnSpc>
            <a:spcBef>
              <a:spcPct val="0"/>
            </a:spcBef>
            <a:spcAft>
              <a:spcPct val="35000"/>
            </a:spcAft>
          </a:pPr>
          <a:r>
            <a:rPr lang="en-US" sz="1700" kern="1200"/>
            <a:t>Many universities have become involved in teaching, research, and practice on global health issues and often create institutes or centers to bring researchers together; e.g., Yale Institute for Global Health</a:t>
          </a:r>
        </a:p>
      </dsp:txBody>
      <dsp:txXfrm>
        <a:off x="1816103" y="3931632"/>
        <a:ext cx="4447536" cy="15723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85F4C-E31A-4635-B24E-A9A24C013789}">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B0467-F482-4882-90A4-AEF5E15ACA97}">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1" kern="1200"/>
            <a:t>Consulting Firms</a:t>
          </a:r>
          <a:endParaRPr lang="en-US" sz="2100" kern="1200"/>
        </a:p>
      </dsp:txBody>
      <dsp:txXfrm>
        <a:off x="0" y="0"/>
        <a:ext cx="6291714" cy="1382683"/>
      </dsp:txXfrm>
    </dsp:sp>
    <dsp:sp modelId="{AD69F9AB-00BF-430F-98C4-2CF00EF476FF}">
      <dsp:nvSpPr>
        <dsp:cNvPr id="0" name=""/>
        <dsp:cNvSpPr/>
      </dsp:nvSpPr>
      <dsp:spPr>
        <a:xfrm>
          <a:off x="0" y="1382683"/>
          <a:ext cx="629171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DC581-E8A0-44E1-8EA6-0AEE78C9827B}">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For-profit and not-for-profit </a:t>
          </a:r>
        </a:p>
      </dsp:txBody>
      <dsp:txXfrm>
        <a:off x="0" y="1382683"/>
        <a:ext cx="6291714" cy="1382683"/>
      </dsp:txXfrm>
    </dsp:sp>
    <dsp:sp modelId="{9DCE9739-60C7-4DC0-B783-06C970F9EF4D}">
      <dsp:nvSpPr>
        <dsp:cNvPr id="0" name=""/>
        <dsp:cNvSpPr/>
      </dsp:nvSpPr>
      <dsp:spPr>
        <a:xfrm>
          <a:off x="0" y="2765367"/>
          <a:ext cx="629171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92D45-54D5-4393-94E8-B7755A68E2A8}">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Either address a range of issues, such as financing or policy, or have a particular area of expertise, such as supply chain management or behavior change communications</a:t>
          </a:r>
        </a:p>
      </dsp:txBody>
      <dsp:txXfrm>
        <a:off x="0" y="2765367"/>
        <a:ext cx="6291714" cy="1382683"/>
      </dsp:txXfrm>
    </dsp:sp>
    <dsp:sp modelId="{271CE23F-C0CC-48CF-A696-44B4FA1FE29B}">
      <dsp:nvSpPr>
        <dsp:cNvPr id="0" name=""/>
        <dsp:cNvSpPr/>
      </dsp:nvSpPr>
      <dsp:spPr>
        <a:xfrm>
          <a:off x="0" y="4148051"/>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21A18B-62DD-4AFD-BF45-AE31AD1A9C7B}">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Often development assistance from agencies is channeled through consulting firms </a:t>
          </a:r>
        </a:p>
      </dsp:txBody>
      <dsp:txXfrm>
        <a:off x="0" y="4148051"/>
        <a:ext cx="6291714" cy="13826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C8C10-EE17-4072-80B9-6B016F0A660E}">
      <dsp:nvSpPr>
        <dsp:cNvPr id="0" name=""/>
        <dsp:cNvSpPr/>
      </dsp:nvSpPr>
      <dsp:spPr>
        <a:xfrm>
          <a:off x="0" y="86482"/>
          <a:ext cx="6589260" cy="12202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Specialized Technical Organizations</a:t>
          </a:r>
          <a:endParaRPr lang="en-US" sz="2200" kern="1200"/>
        </a:p>
      </dsp:txBody>
      <dsp:txXfrm>
        <a:off x="59567" y="146049"/>
        <a:ext cx="6470126" cy="1101102"/>
      </dsp:txXfrm>
    </dsp:sp>
    <dsp:sp modelId="{03723830-95F8-40EF-8D5F-7528DD9FEB4D}">
      <dsp:nvSpPr>
        <dsp:cNvPr id="0" name=""/>
        <dsp:cNvSpPr/>
      </dsp:nvSpPr>
      <dsp:spPr>
        <a:xfrm>
          <a:off x="0" y="1370079"/>
          <a:ext cx="6589260" cy="122023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Best known example is the CDC</a:t>
          </a:r>
        </a:p>
      </dsp:txBody>
      <dsp:txXfrm>
        <a:off x="59567" y="1429646"/>
        <a:ext cx="6470126" cy="1101102"/>
      </dsp:txXfrm>
    </dsp:sp>
    <dsp:sp modelId="{37D25C19-DAB4-4E77-923A-765C2B9CE56D}">
      <dsp:nvSpPr>
        <dsp:cNvPr id="0" name=""/>
        <dsp:cNvSpPr/>
      </dsp:nvSpPr>
      <dsp:spPr>
        <a:xfrm>
          <a:off x="0" y="2653676"/>
          <a:ext cx="6589260" cy="122023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Assists with planning and carrying out surveillance, prevention, and control across a broad range of disease conditions </a:t>
          </a:r>
        </a:p>
      </dsp:txBody>
      <dsp:txXfrm>
        <a:off x="59567" y="2713243"/>
        <a:ext cx="6470126" cy="1101102"/>
      </dsp:txXfrm>
    </dsp:sp>
    <dsp:sp modelId="{6A656DA5-33C7-4D34-B761-95E59851D2CB}">
      <dsp:nvSpPr>
        <dsp:cNvPr id="0" name=""/>
        <dsp:cNvSpPr/>
      </dsp:nvSpPr>
      <dsp:spPr>
        <a:xfrm>
          <a:off x="0" y="3937273"/>
          <a:ext cx="6589260" cy="122023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Also provides technical assistance for disease control programs to build capacity in low- and middle-income countries </a:t>
          </a:r>
        </a:p>
      </dsp:txBody>
      <dsp:txXfrm>
        <a:off x="59567" y="3996840"/>
        <a:ext cx="6470126" cy="11011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EA29B-BB97-42DF-8A16-36264DE6ECF4}">
      <dsp:nvSpPr>
        <dsp:cNvPr id="0" name=""/>
        <dsp:cNvSpPr/>
      </dsp:nvSpPr>
      <dsp:spPr>
        <a:xfrm>
          <a:off x="0" y="300"/>
          <a:ext cx="6651253" cy="12848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b="1" kern="1200"/>
            <a:t>Public-Private Partnerships </a:t>
          </a:r>
          <a:endParaRPr lang="en-US" sz="2300" kern="1200"/>
        </a:p>
      </dsp:txBody>
      <dsp:txXfrm>
        <a:off x="62722" y="63022"/>
        <a:ext cx="6525809" cy="1159416"/>
      </dsp:txXfrm>
    </dsp:sp>
    <dsp:sp modelId="{EEB803E8-C555-47E1-A587-2FAA2F1CD752}">
      <dsp:nvSpPr>
        <dsp:cNvPr id="0" name=""/>
        <dsp:cNvSpPr/>
      </dsp:nvSpPr>
      <dsp:spPr>
        <a:xfrm>
          <a:off x="0" y="1351401"/>
          <a:ext cx="6651253" cy="12848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Framework encouraged by Rockefeller Foundation </a:t>
          </a:r>
        </a:p>
      </dsp:txBody>
      <dsp:txXfrm>
        <a:off x="62722" y="1414123"/>
        <a:ext cx="6525809" cy="1159416"/>
      </dsp:txXfrm>
    </dsp:sp>
    <dsp:sp modelId="{051323C3-BB44-4B6A-B2DD-1DE15C343E4F}">
      <dsp:nvSpPr>
        <dsp:cNvPr id="0" name=""/>
        <dsp:cNvSpPr/>
      </dsp:nvSpPr>
      <dsp:spPr>
        <a:xfrm>
          <a:off x="0" y="2702502"/>
          <a:ext cx="6651253" cy="12848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Seek to combine the strengths of public and private organizations in a common quest for better health</a:t>
          </a:r>
        </a:p>
      </dsp:txBody>
      <dsp:txXfrm>
        <a:off x="62722" y="2765224"/>
        <a:ext cx="6525809" cy="1159416"/>
      </dsp:txXfrm>
    </dsp:sp>
    <dsp:sp modelId="{951F2273-C10B-41C6-9AD8-FDE0CEFA2BF4}">
      <dsp:nvSpPr>
        <dsp:cNvPr id="0" name=""/>
        <dsp:cNvSpPr/>
      </dsp:nvSpPr>
      <dsp:spPr>
        <a:xfrm>
          <a:off x="0" y="4053602"/>
          <a:ext cx="6651253" cy="12848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Conceived of as “venture capital firms” that would have a social goal rather than a goal that was mostly aimed at maximizing profit</a:t>
          </a:r>
        </a:p>
      </dsp:txBody>
      <dsp:txXfrm>
        <a:off x="62722" y="4116324"/>
        <a:ext cx="6525809" cy="11594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3DC3F-E2A0-469E-9295-EA8DC436BDB4}">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DDB09-9852-4E09-8A61-74B439A8C2B4}">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84DB36-5AC9-4C94-9E49-09151AEFFDF6}">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kern="1200"/>
            <a:t>Give your printed page to a friend</a:t>
          </a:r>
        </a:p>
      </dsp:txBody>
      <dsp:txXfrm>
        <a:off x="1834517" y="469890"/>
        <a:ext cx="3148942" cy="1335915"/>
      </dsp:txXfrm>
    </dsp:sp>
    <dsp:sp modelId="{9897852A-4B63-436D-8E48-53A49031FF3A}">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98898C-2748-4F7B-924B-8A2F5296BE4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226E2F-8FCA-4E3F-B1A5-CD09A37E3E0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kern="1200"/>
            <a:t>You each read and make as many comments as possible</a:t>
          </a:r>
        </a:p>
      </dsp:txBody>
      <dsp:txXfrm>
        <a:off x="7154322" y="469890"/>
        <a:ext cx="3148942" cy="1335915"/>
      </dsp:txXfrm>
    </dsp:sp>
    <dsp:sp modelId="{106B4408-95ED-4E5E-A13E-31D1F6F5B7A3}">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5CCAA-8C0C-452E-A7C2-F11C11CF12F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99109-BA01-44B8-84AF-6901395008C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kern="1200"/>
            <a:t>Reflect on the feedback and write down what you still need to do</a:t>
          </a:r>
        </a:p>
      </dsp:txBody>
      <dsp:txXfrm>
        <a:off x="1834517" y="2545532"/>
        <a:ext cx="3148942" cy="1335915"/>
      </dsp:txXfrm>
    </dsp:sp>
    <dsp:sp modelId="{78167272-1045-41D7-ACC3-1BBDB2D3407B}">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6F77A-8FFB-4920-907A-24CA506D25B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A78914-52F5-4307-B823-56AB9CDBDC30}">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kern="1200"/>
            <a:t>Hand the plan and the comment sheet to me to benefit from more feedback next week</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BDDAC-8B76-4D63-9AEB-8702D518436A}">
      <dsp:nvSpPr>
        <dsp:cNvPr id="0" name=""/>
        <dsp:cNvSpPr/>
      </dsp:nvSpPr>
      <dsp:spPr>
        <a:xfrm>
          <a:off x="0" y="37943"/>
          <a:ext cx="6263640" cy="2676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In 1978, the Alma Ata declaration on primary healthcare was meant to lead to a greater global focus on the needs of the poor, greater attention to ensuring health systems could deliver primary care, and community-based approaches</a:t>
          </a:r>
        </a:p>
      </dsp:txBody>
      <dsp:txXfrm>
        <a:off x="130678" y="168621"/>
        <a:ext cx="6002284" cy="2415604"/>
      </dsp:txXfrm>
    </dsp:sp>
    <dsp:sp modelId="{155C5432-2961-4BAC-B5D0-E4C8096C0096}">
      <dsp:nvSpPr>
        <dsp:cNvPr id="0" name=""/>
        <dsp:cNvSpPr/>
      </dsp:nvSpPr>
      <dsp:spPr>
        <a:xfrm>
          <a:off x="0" y="2789784"/>
          <a:ext cx="6263640" cy="2676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As the world moved into the late 1980s and early 1990s, concern arose over the </a:t>
          </a:r>
          <a:r>
            <a:rPr lang="en-US" sz="2600" b="1" kern="1200" dirty="0">
              <a:solidFill>
                <a:srgbClr val="C00000"/>
              </a:solidFill>
            </a:rPr>
            <a:t>unfinished agenda</a:t>
          </a:r>
          <a:r>
            <a:rPr lang="en-US" sz="2600" kern="1200" dirty="0"/>
            <a:t>, vertical approaches to addressing them, and the need for health sector reform</a:t>
          </a:r>
        </a:p>
      </dsp:txBody>
      <dsp:txXfrm>
        <a:off x="130678" y="2920462"/>
        <a:ext cx="6002284" cy="2415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D47D8-D996-428D-85DE-CC2CE17C53AA}">
      <dsp:nvSpPr>
        <dsp:cNvPr id="0" name=""/>
        <dsp:cNvSpPr/>
      </dsp:nvSpPr>
      <dsp:spPr>
        <a:xfrm>
          <a:off x="930572" y="3032"/>
          <a:ext cx="2833338" cy="1700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Creates a consensus around a cause </a:t>
          </a:r>
        </a:p>
      </dsp:txBody>
      <dsp:txXfrm>
        <a:off x="930572" y="3032"/>
        <a:ext cx="2833338" cy="1700003"/>
      </dsp:txXfrm>
    </dsp:sp>
    <dsp:sp modelId="{6BA1272C-16DE-4419-8A8A-F94364D30DE2}">
      <dsp:nvSpPr>
        <dsp:cNvPr id="0" name=""/>
        <dsp:cNvSpPr/>
      </dsp:nvSpPr>
      <dsp:spPr>
        <a:xfrm>
          <a:off x="4047245" y="3032"/>
          <a:ext cx="2833338" cy="17000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Strengthens advocacy efforts </a:t>
          </a:r>
        </a:p>
      </dsp:txBody>
      <dsp:txXfrm>
        <a:off x="4047245" y="3032"/>
        <a:ext cx="2833338" cy="1700003"/>
      </dsp:txXfrm>
    </dsp:sp>
    <dsp:sp modelId="{2D11FBE4-B5AE-49D3-AB12-ADD40BA09F1D}">
      <dsp:nvSpPr>
        <dsp:cNvPr id="0" name=""/>
        <dsp:cNvSpPr/>
      </dsp:nvSpPr>
      <dsp:spPr>
        <a:xfrm>
          <a:off x="7163917" y="3032"/>
          <a:ext cx="2833338" cy="17000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Allows knowledge sharing and standard setting</a:t>
          </a:r>
        </a:p>
      </dsp:txBody>
      <dsp:txXfrm>
        <a:off x="7163917" y="3032"/>
        <a:ext cx="2833338" cy="1700003"/>
      </dsp:txXfrm>
    </dsp:sp>
    <dsp:sp modelId="{D6EBDCCF-96E9-4A05-9749-9A78EBAF7660}">
      <dsp:nvSpPr>
        <dsp:cNvPr id="0" name=""/>
        <dsp:cNvSpPr/>
      </dsp:nvSpPr>
      <dsp:spPr>
        <a:xfrm>
          <a:off x="930572" y="1986369"/>
          <a:ext cx="2833338" cy="17000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Many aspects of global health are “global public goods” </a:t>
          </a:r>
        </a:p>
      </dsp:txBody>
      <dsp:txXfrm>
        <a:off x="930572" y="1986369"/>
        <a:ext cx="2833338" cy="1700003"/>
      </dsp:txXfrm>
    </dsp:sp>
    <dsp:sp modelId="{2F97E964-EFFB-4485-9D34-33CEE0CB78E3}">
      <dsp:nvSpPr>
        <dsp:cNvPr id="0" name=""/>
        <dsp:cNvSpPr/>
      </dsp:nvSpPr>
      <dsp:spPr>
        <a:xfrm>
          <a:off x="4047245" y="1986369"/>
          <a:ext cx="2833338" cy="170000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Enhances surveillance to stem disease outbreaks</a:t>
          </a:r>
        </a:p>
      </dsp:txBody>
      <dsp:txXfrm>
        <a:off x="4047245" y="1986369"/>
        <a:ext cx="2833338" cy="1700003"/>
      </dsp:txXfrm>
    </dsp:sp>
    <dsp:sp modelId="{451B6A44-8D72-476C-977B-1E87403179DB}">
      <dsp:nvSpPr>
        <dsp:cNvPr id="0" name=""/>
        <dsp:cNvSpPr/>
      </dsp:nvSpPr>
      <dsp:spPr>
        <a:xfrm>
          <a:off x="7163917" y="1986369"/>
          <a:ext cx="2833338" cy="1700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Assists in more effective financing of health efforts</a:t>
          </a:r>
        </a:p>
      </dsp:txBody>
      <dsp:txXfrm>
        <a:off x="7163917" y="1986369"/>
        <a:ext cx="2833338" cy="1700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944DD-3BC2-4AA8-A378-4D9A3B01F0A3}">
      <dsp:nvSpPr>
        <dsp:cNvPr id="0" name=""/>
        <dsp:cNvSpPr/>
      </dsp:nvSpPr>
      <dsp:spPr>
        <a:xfrm>
          <a:off x="3201" y="193789"/>
          <a:ext cx="2539866" cy="15239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Agencies of the united nations</a:t>
          </a:r>
        </a:p>
      </dsp:txBody>
      <dsp:txXfrm>
        <a:off x="3201" y="193789"/>
        <a:ext cx="2539866" cy="1523919"/>
      </dsp:txXfrm>
    </dsp:sp>
    <dsp:sp modelId="{31EB3942-48CC-4318-BCC6-81292EB375E2}">
      <dsp:nvSpPr>
        <dsp:cNvPr id="0" name=""/>
        <dsp:cNvSpPr/>
      </dsp:nvSpPr>
      <dsp:spPr>
        <a:xfrm>
          <a:off x="2797054" y="193789"/>
          <a:ext cx="2539866" cy="152391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Multilateral development banks</a:t>
          </a:r>
        </a:p>
      </dsp:txBody>
      <dsp:txXfrm>
        <a:off x="2797054" y="193789"/>
        <a:ext cx="2539866" cy="1523919"/>
      </dsp:txXfrm>
    </dsp:sp>
    <dsp:sp modelId="{AB56735B-AA64-40F5-8836-684AA1441F44}">
      <dsp:nvSpPr>
        <dsp:cNvPr id="0" name=""/>
        <dsp:cNvSpPr/>
      </dsp:nvSpPr>
      <dsp:spPr>
        <a:xfrm>
          <a:off x="5590907" y="193789"/>
          <a:ext cx="2539866" cy="152391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Foundations and trusts</a:t>
          </a:r>
        </a:p>
      </dsp:txBody>
      <dsp:txXfrm>
        <a:off x="5590907" y="193789"/>
        <a:ext cx="2539866" cy="1523919"/>
      </dsp:txXfrm>
    </dsp:sp>
    <dsp:sp modelId="{5DF58DDA-41E5-4531-AA2A-C337DD361E65}">
      <dsp:nvSpPr>
        <dsp:cNvPr id="0" name=""/>
        <dsp:cNvSpPr/>
      </dsp:nvSpPr>
      <dsp:spPr>
        <a:xfrm>
          <a:off x="8384760" y="1937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Global NGOs</a:t>
          </a:r>
        </a:p>
      </dsp:txBody>
      <dsp:txXfrm>
        <a:off x="8384760" y="193789"/>
        <a:ext cx="2539866" cy="1523919"/>
      </dsp:txXfrm>
    </dsp:sp>
    <dsp:sp modelId="{8FB9DAE1-509F-46C9-9FED-C2AE46335999}">
      <dsp:nvSpPr>
        <dsp:cNvPr id="0" name=""/>
        <dsp:cNvSpPr/>
      </dsp:nvSpPr>
      <dsp:spPr>
        <a:xfrm>
          <a:off x="3201" y="1971695"/>
          <a:ext cx="2539866" cy="152391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Research/Advocacy/Think tanks/Consulting firms</a:t>
          </a:r>
        </a:p>
      </dsp:txBody>
      <dsp:txXfrm>
        <a:off x="3201" y="1971695"/>
        <a:ext cx="2539866" cy="1523919"/>
      </dsp:txXfrm>
    </dsp:sp>
    <dsp:sp modelId="{F955A61A-9A13-48BE-BC10-E7B129BE4A76}">
      <dsp:nvSpPr>
        <dsp:cNvPr id="0" name=""/>
        <dsp:cNvSpPr/>
      </dsp:nvSpPr>
      <dsp:spPr>
        <a:xfrm>
          <a:off x="2797054" y="1971695"/>
          <a:ext cx="2539866" cy="15239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WHO related partnerships</a:t>
          </a:r>
        </a:p>
      </dsp:txBody>
      <dsp:txXfrm>
        <a:off x="2797054" y="1971695"/>
        <a:ext cx="2539866" cy="1523919"/>
      </dsp:txXfrm>
    </dsp:sp>
    <dsp:sp modelId="{62611ED9-5D0F-45A9-9841-88533420B02B}">
      <dsp:nvSpPr>
        <dsp:cNvPr id="0" name=""/>
        <dsp:cNvSpPr/>
      </dsp:nvSpPr>
      <dsp:spPr>
        <a:xfrm>
          <a:off x="5590907" y="1971695"/>
          <a:ext cx="2539866" cy="152391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Public private partnerships</a:t>
          </a:r>
        </a:p>
      </dsp:txBody>
      <dsp:txXfrm>
        <a:off x="5590907" y="1971695"/>
        <a:ext cx="2539866" cy="1523919"/>
      </dsp:txXfrm>
    </dsp:sp>
    <dsp:sp modelId="{970852F0-7D08-4236-9612-DB1E2B17D284}">
      <dsp:nvSpPr>
        <dsp:cNvPr id="0" name=""/>
        <dsp:cNvSpPr/>
      </dsp:nvSpPr>
      <dsp:spPr>
        <a:xfrm>
          <a:off x="8384760" y="1971695"/>
          <a:ext cx="2539866" cy="152391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Private sector and businesses</a:t>
          </a:r>
        </a:p>
      </dsp:txBody>
      <dsp:txXfrm>
        <a:off x="8384760" y="1971695"/>
        <a:ext cx="2539866" cy="15239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50D55-427D-41CD-8056-7FBB8CCCFF00}">
      <dsp:nvSpPr>
        <dsp:cNvPr id="0" name=""/>
        <dsp:cNvSpPr/>
      </dsp:nvSpPr>
      <dsp:spPr>
        <a:xfrm>
          <a:off x="0" y="51565"/>
          <a:ext cx="10927829"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 your group, examine the global health issue given to you</a:t>
          </a:r>
        </a:p>
      </dsp:txBody>
      <dsp:txXfrm>
        <a:off x="24588" y="76153"/>
        <a:ext cx="10878653" cy="454509"/>
      </dsp:txXfrm>
    </dsp:sp>
    <dsp:sp modelId="{4A7C372A-C5D8-476F-B201-C29D25350453}">
      <dsp:nvSpPr>
        <dsp:cNvPr id="0" name=""/>
        <dsp:cNvSpPr/>
      </dsp:nvSpPr>
      <dsp:spPr>
        <a:xfrm>
          <a:off x="0" y="615730"/>
          <a:ext cx="10927829" cy="50368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Identify the main challenges</a:t>
          </a:r>
        </a:p>
      </dsp:txBody>
      <dsp:txXfrm>
        <a:off x="24588" y="640318"/>
        <a:ext cx="10878653" cy="454509"/>
      </dsp:txXfrm>
    </dsp:sp>
    <dsp:sp modelId="{58918ACB-EE3F-4657-9782-844A91D11186}">
      <dsp:nvSpPr>
        <dsp:cNvPr id="0" name=""/>
        <dsp:cNvSpPr/>
      </dsp:nvSpPr>
      <dsp:spPr>
        <a:xfrm>
          <a:off x="0" y="1179894"/>
          <a:ext cx="10927829" cy="50368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Identify the main needs</a:t>
          </a:r>
        </a:p>
      </dsp:txBody>
      <dsp:txXfrm>
        <a:off x="24588" y="1204482"/>
        <a:ext cx="10878653" cy="454509"/>
      </dsp:txXfrm>
    </dsp:sp>
    <dsp:sp modelId="{E58FADAB-07DD-4810-B17C-D574E2DF48A8}">
      <dsp:nvSpPr>
        <dsp:cNvPr id="0" name=""/>
        <dsp:cNvSpPr/>
      </dsp:nvSpPr>
      <dsp:spPr>
        <a:xfrm>
          <a:off x="0" y="1744060"/>
          <a:ext cx="10927829" cy="50368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Decide who would be the senior partner in order to solve/make progress with the issue</a:t>
          </a:r>
        </a:p>
      </dsp:txBody>
      <dsp:txXfrm>
        <a:off x="24588" y="1768648"/>
        <a:ext cx="10878653" cy="454509"/>
      </dsp:txXfrm>
    </dsp:sp>
    <dsp:sp modelId="{931D1677-F899-4460-9D66-524C7FD2A975}">
      <dsp:nvSpPr>
        <dsp:cNvPr id="0" name=""/>
        <dsp:cNvSpPr/>
      </dsp:nvSpPr>
      <dsp:spPr>
        <a:xfrm>
          <a:off x="0" y="2308225"/>
          <a:ext cx="10927829" cy="5036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Invite 4 more partners from different sectors to join the effort:</a:t>
          </a:r>
        </a:p>
      </dsp:txBody>
      <dsp:txXfrm>
        <a:off x="24588" y="2332813"/>
        <a:ext cx="10878653" cy="454509"/>
      </dsp:txXfrm>
    </dsp:sp>
    <dsp:sp modelId="{1405017E-74AC-4CD4-80F1-8CB6EB21954C}">
      <dsp:nvSpPr>
        <dsp:cNvPr id="0" name=""/>
        <dsp:cNvSpPr/>
      </dsp:nvSpPr>
      <dsp:spPr>
        <a:xfrm>
          <a:off x="0" y="2811910"/>
          <a:ext cx="10927829"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Who are they? (please write their name on the big sheet under the sector they belong to)</a:t>
          </a:r>
        </a:p>
        <a:p>
          <a:pPr marL="171450" lvl="1" indent="-171450" algn="l" defTabSz="711200">
            <a:lnSpc>
              <a:spcPct val="90000"/>
            </a:lnSpc>
            <a:spcBef>
              <a:spcPct val="0"/>
            </a:spcBef>
            <a:spcAft>
              <a:spcPct val="20000"/>
            </a:spcAft>
            <a:buChar char="••"/>
          </a:pPr>
          <a:r>
            <a:rPr lang="en-US" sz="1600" kern="1200"/>
            <a:t>What can they bring to the table?</a:t>
          </a:r>
        </a:p>
        <a:p>
          <a:pPr marL="171450" lvl="1" indent="-171450" algn="l" defTabSz="711200">
            <a:lnSpc>
              <a:spcPct val="90000"/>
            </a:lnSpc>
            <a:spcBef>
              <a:spcPct val="0"/>
            </a:spcBef>
            <a:spcAft>
              <a:spcPct val="20000"/>
            </a:spcAft>
            <a:buChar char="••"/>
          </a:pPr>
          <a:r>
            <a:rPr lang="en-US" sz="1600" kern="1200"/>
            <a:t>Where could be a conflict of interest between the 4 of you? How could it affect the work and the expected progress?</a:t>
          </a:r>
        </a:p>
      </dsp:txBody>
      <dsp:txXfrm>
        <a:off x="0" y="2811910"/>
        <a:ext cx="10927829" cy="825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25B0F-5242-4D7C-A009-CC2C3720C5B9}">
      <dsp:nvSpPr>
        <dsp:cNvPr id="0" name=""/>
        <dsp:cNvSpPr/>
      </dsp:nvSpPr>
      <dsp:spPr>
        <a:xfrm>
          <a:off x="0" y="23345"/>
          <a:ext cx="5918184"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Agencies of the United Nations</a:t>
          </a:r>
          <a:endParaRPr lang="en-US" sz="2200" kern="1200"/>
        </a:p>
      </dsp:txBody>
      <dsp:txXfrm>
        <a:off x="42663" y="66008"/>
        <a:ext cx="5832858" cy="788627"/>
      </dsp:txXfrm>
    </dsp:sp>
    <dsp:sp modelId="{D5A0801C-AC4B-476B-B709-4A0E0DD2A509}">
      <dsp:nvSpPr>
        <dsp:cNvPr id="0" name=""/>
        <dsp:cNvSpPr/>
      </dsp:nvSpPr>
      <dsp:spPr>
        <a:xfrm>
          <a:off x="0" y="960659"/>
          <a:ext cx="5918184" cy="87395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solidFill>
                <a:srgbClr val="C00000"/>
              </a:solidFill>
            </a:rPr>
            <a:t>WHO</a:t>
          </a:r>
          <a:r>
            <a:rPr lang="en-US" sz="2200" kern="1200" dirty="0"/>
            <a:t>—World Health Organization</a:t>
          </a:r>
        </a:p>
      </dsp:txBody>
      <dsp:txXfrm>
        <a:off x="42663" y="1003322"/>
        <a:ext cx="5832858" cy="788627"/>
      </dsp:txXfrm>
    </dsp:sp>
    <dsp:sp modelId="{995085A9-3CE8-42CE-8881-FA1A01636EAE}">
      <dsp:nvSpPr>
        <dsp:cNvPr id="0" name=""/>
        <dsp:cNvSpPr/>
      </dsp:nvSpPr>
      <dsp:spPr>
        <a:xfrm>
          <a:off x="0" y="1897972"/>
          <a:ext cx="5918184" cy="87395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solidFill>
                <a:srgbClr val="C00000"/>
              </a:solidFill>
            </a:rPr>
            <a:t>UNICEF</a:t>
          </a:r>
          <a:r>
            <a:rPr lang="en-US" sz="2200" kern="1200" dirty="0"/>
            <a:t>—United Nations Children’s Fund</a:t>
          </a:r>
        </a:p>
      </dsp:txBody>
      <dsp:txXfrm>
        <a:off x="42663" y="1940635"/>
        <a:ext cx="5832858" cy="788627"/>
      </dsp:txXfrm>
    </dsp:sp>
    <dsp:sp modelId="{28E96F5F-C1F8-47CF-B3E2-EF734FEE5FE2}">
      <dsp:nvSpPr>
        <dsp:cNvPr id="0" name=""/>
        <dsp:cNvSpPr/>
      </dsp:nvSpPr>
      <dsp:spPr>
        <a:xfrm>
          <a:off x="0" y="2835286"/>
          <a:ext cx="5918184" cy="87395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solidFill>
                <a:srgbClr val="C00000"/>
              </a:solidFill>
            </a:rPr>
            <a:t>UNFPA</a:t>
          </a:r>
          <a:r>
            <a:rPr lang="en-US" sz="2200" kern="1200" dirty="0"/>
            <a:t>—United Nations Population Fund</a:t>
          </a:r>
        </a:p>
      </dsp:txBody>
      <dsp:txXfrm>
        <a:off x="42663" y="2877949"/>
        <a:ext cx="5832858" cy="788627"/>
      </dsp:txXfrm>
    </dsp:sp>
    <dsp:sp modelId="{2B0D11BA-3E10-4B1F-9AF5-6BF94CF7994D}">
      <dsp:nvSpPr>
        <dsp:cNvPr id="0" name=""/>
        <dsp:cNvSpPr/>
      </dsp:nvSpPr>
      <dsp:spPr>
        <a:xfrm>
          <a:off x="0" y="3772599"/>
          <a:ext cx="5918184" cy="87395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solidFill>
                <a:srgbClr val="C00000"/>
              </a:solidFill>
            </a:rPr>
            <a:t>UNDP</a:t>
          </a:r>
          <a:r>
            <a:rPr lang="en-US" sz="2200" kern="1200" dirty="0"/>
            <a:t>—United Nations Development </a:t>
          </a:r>
          <a:r>
            <a:rPr lang="en-US" sz="2200" kern="1200" dirty="0" err="1"/>
            <a:t>Programme</a:t>
          </a:r>
          <a:endParaRPr lang="en-US" sz="2200" kern="1200" dirty="0"/>
        </a:p>
      </dsp:txBody>
      <dsp:txXfrm>
        <a:off x="42663" y="3815262"/>
        <a:ext cx="5832858" cy="788627"/>
      </dsp:txXfrm>
    </dsp:sp>
    <dsp:sp modelId="{CE433604-4DA4-47BA-8DC1-391FDC9EE99A}">
      <dsp:nvSpPr>
        <dsp:cNvPr id="0" name=""/>
        <dsp:cNvSpPr/>
      </dsp:nvSpPr>
      <dsp:spPr>
        <a:xfrm>
          <a:off x="0" y="4709912"/>
          <a:ext cx="5918184" cy="8739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solidFill>
                <a:srgbClr val="C00000"/>
              </a:solidFill>
            </a:rPr>
            <a:t>UNAIDS</a:t>
          </a:r>
          <a:r>
            <a:rPr lang="en-US" sz="2200" kern="1200" dirty="0"/>
            <a:t>—Joint United Nations Program on HIV/AIDS</a:t>
          </a:r>
        </a:p>
      </dsp:txBody>
      <dsp:txXfrm>
        <a:off x="42663" y="4752575"/>
        <a:ext cx="5832858" cy="788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1809E-DA38-4F1D-9CE9-4C6CD4B10D5B}">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B3A730-7888-44CF-94E6-AFA15E4643D3}">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a:t>Multilateral Development Banks</a:t>
          </a:r>
          <a:endParaRPr lang="en-US" sz="2200" kern="1200"/>
        </a:p>
      </dsp:txBody>
      <dsp:txXfrm>
        <a:off x="0" y="675"/>
        <a:ext cx="6900512" cy="1106957"/>
      </dsp:txXfrm>
    </dsp:sp>
    <dsp:sp modelId="{7EE7F80B-6FA0-447F-BFF4-02F9919864EB}">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CE15D-9ED3-4897-97FD-8A2096610984}">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African Development Bank, the Asian Development Bank, the Inter-American Development Bank, and the World Bank </a:t>
          </a:r>
        </a:p>
      </dsp:txBody>
      <dsp:txXfrm>
        <a:off x="0" y="1107633"/>
        <a:ext cx="6900512" cy="1106957"/>
      </dsp:txXfrm>
    </dsp:sp>
    <dsp:sp modelId="{BAA1747F-FF3A-4D64-9984-1A70D78FE901}">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355D0-D0EC-4AC2-BD57-B2CA47B6C7A0}">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Owned by their member countries </a:t>
          </a:r>
        </a:p>
      </dsp:txBody>
      <dsp:txXfrm>
        <a:off x="0" y="2214591"/>
        <a:ext cx="6900512" cy="1106957"/>
      </dsp:txXfrm>
    </dsp:sp>
    <dsp:sp modelId="{5FAFD888-BD85-4CD8-B640-F0C30CC50F03}">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BB65EA-E28F-4291-8FA1-300DE3594AC0}">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Lend or grant money to countries to promote economic and social development</a:t>
          </a:r>
        </a:p>
      </dsp:txBody>
      <dsp:txXfrm>
        <a:off x="0" y="3321549"/>
        <a:ext cx="6900512" cy="1106957"/>
      </dsp:txXfrm>
    </dsp:sp>
    <dsp:sp modelId="{D7865BB0-0BD3-49D2-831F-888DBC178B20}">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AE9BA6-4C17-4891-9ADB-056CDEE9FDB2}">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a:t>Main focus: to serve as financial intermediaries </a:t>
          </a:r>
        </a:p>
      </dsp:txBody>
      <dsp:txXfrm>
        <a:off x="0" y="4428507"/>
        <a:ext cx="6900512" cy="11069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91822-BBCD-4352-9F78-BE109D54DF2D}">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0A216-9A9F-4740-B6BC-5B6134968BA3}">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b="1" kern="1200"/>
            <a:t>Foundations</a:t>
          </a:r>
          <a:endParaRPr lang="en-US" sz="3400" kern="1200"/>
        </a:p>
      </dsp:txBody>
      <dsp:txXfrm>
        <a:off x="0" y="2703"/>
        <a:ext cx="6900512" cy="921789"/>
      </dsp:txXfrm>
    </dsp:sp>
    <dsp:sp modelId="{91C5126D-1F20-485C-B928-94706285963A}">
      <dsp:nvSpPr>
        <dsp:cNvPr id="0" name=""/>
        <dsp:cNvSpPr/>
      </dsp:nvSpPr>
      <dsp:spPr>
        <a:xfrm>
          <a:off x="0" y="924492"/>
          <a:ext cx="6900512"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A3400-D9CA-4578-B5C3-88A750A6D3BF}">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a:t>The Rockefeller Foundation</a:t>
          </a:r>
        </a:p>
      </dsp:txBody>
      <dsp:txXfrm>
        <a:off x="0" y="924492"/>
        <a:ext cx="6900512" cy="921789"/>
      </dsp:txXfrm>
    </dsp:sp>
    <dsp:sp modelId="{D290FB81-9FBA-46DB-9A21-26B692125556}">
      <dsp:nvSpPr>
        <dsp:cNvPr id="0" name=""/>
        <dsp:cNvSpPr/>
      </dsp:nvSpPr>
      <dsp:spPr>
        <a:xfrm>
          <a:off x="0" y="1846281"/>
          <a:ext cx="6900512"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35E71-B030-4BFB-A170-94D2EAB3C0CE}">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a:t>The Wellcome Trust</a:t>
          </a:r>
        </a:p>
      </dsp:txBody>
      <dsp:txXfrm>
        <a:off x="0" y="1846281"/>
        <a:ext cx="6900512" cy="921789"/>
      </dsp:txXfrm>
    </dsp:sp>
    <dsp:sp modelId="{A03AD7E8-0B8E-4995-BFCD-3E8D3B02CC15}">
      <dsp:nvSpPr>
        <dsp:cNvPr id="0" name=""/>
        <dsp:cNvSpPr/>
      </dsp:nvSpPr>
      <dsp:spPr>
        <a:xfrm>
          <a:off x="0" y="2768070"/>
          <a:ext cx="6900512"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610A8B-FE1C-4217-B1BC-E5877F9043DC}">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a:t>The UN Foundation</a:t>
          </a:r>
        </a:p>
      </dsp:txBody>
      <dsp:txXfrm>
        <a:off x="0" y="2768070"/>
        <a:ext cx="6900512" cy="921789"/>
      </dsp:txXfrm>
    </dsp:sp>
    <dsp:sp modelId="{12322271-C747-4E98-83F0-63EC78DFEAF2}">
      <dsp:nvSpPr>
        <dsp:cNvPr id="0" name=""/>
        <dsp:cNvSpPr/>
      </dsp:nvSpPr>
      <dsp:spPr>
        <a:xfrm>
          <a:off x="0" y="3689859"/>
          <a:ext cx="6900512"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6326A2-8519-42FE-9C53-52D1160848C5}">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a:t>The Clinton Foundation</a:t>
          </a:r>
        </a:p>
      </dsp:txBody>
      <dsp:txXfrm>
        <a:off x="0" y="3689859"/>
        <a:ext cx="6900512" cy="921789"/>
      </dsp:txXfrm>
    </dsp:sp>
    <dsp:sp modelId="{DA1C18A2-5D3B-4550-B5DE-C9C07BC5ABFC}">
      <dsp:nvSpPr>
        <dsp:cNvPr id="0" name=""/>
        <dsp:cNvSpPr/>
      </dsp:nvSpPr>
      <dsp:spPr>
        <a:xfrm>
          <a:off x="0" y="461164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A0C3-62EE-4DDC-976B-42F654F9660C}">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a:t>The Bill &amp; Melinda Gates Foundation</a:t>
          </a:r>
        </a:p>
      </dsp:txBody>
      <dsp:txXfrm>
        <a:off x="0" y="4611648"/>
        <a:ext cx="6900512" cy="9217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40E4-B5BE-44ED-93AA-3738F9204582}">
      <dsp:nvSpPr>
        <dsp:cNvPr id="0" name=""/>
        <dsp:cNvSpPr/>
      </dsp:nvSpPr>
      <dsp:spPr>
        <a:xfrm>
          <a:off x="0" y="199309"/>
          <a:ext cx="6263640" cy="122899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Research Funders</a:t>
          </a:r>
          <a:endParaRPr lang="en-US" sz="2200" kern="1200"/>
        </a:p>
      </dsp:txBody>
      <dsp:txXfrm>
        <a:off x="59995" y="259304"/>
        <a:ext cx="6143650" cy="1109007"/>
      </dsp:txXfrm>
    </dsp:sp>
    <dsp:sp modelId="{7CA77D43-EB73-47DE-B5E4-53FE51FC8B2D}">
      <dsp:nvSpPr>
        <dsp:cNvPr id="0" name=""/>
        <dsp:cNvSpPr/>
      </dsp:nvSpPr>
      <dsp:spPr>
        <a:xfrm>
          <a:off x="0" y="1491666"/>
          <a:ext cx="6263640" cy="122899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Focus on doing and funding research</a:t>
          </a:r>
        </a:p>
      </dsp:txBody>
      <dsp:txXfrm>
        <a:off x="59995" y="1551661"/>
        <a:ext cx="6143650" cy="1109007"/>
      </dsp:txXfrm>
    </dsp:sp>
    <dsp:sp modelId="{49E3B223-DB80-4617-A406-89C9A16FF130}">
      <dsp:nvSpPr>
        <dsp:cNvPr id="0" name=""/>
        <dsp:cNvSpPr/>
      </dsp:nvSpPr>
      <dsp:spPr>
        <a:xfrm>
          <a:off x="0" y="2784024"/>
          <a:ext cx="6263640" cy="122899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Gates Foundation, Wellcome Trust, Howard Hughes Medical Research Institute </a:t>
          </a:r>
        </a:p>
      </dsp:txBody>
      <dsp:txXfrm>
        <a:off x="59995" y="2844019"/>
        <a:ext cx="6143650" cy="1109007"/>
      </dsp:txXfrm>
    </dsp:sp>
    <dsp:sp modelId="{78D08B0E-4D97-4E40-BA5A-7FA80599A2EA}">
      <dsp:nvSpPr>
        <dsp:cNvPr id="0" name=""/>
        <dsp:cNvSpPr/>
      </dsp:nvSpPr>
      <dsp:spPr>
        <a:xfrm>
          <a:off x="0" y="4076381"/>
          <a:ext cx="6263640" cy="122899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U.S. National Institutes of Health, National Health and Medical Research Council of Australia, and others supported by national governments</a:t>
          </a:r>
        </a:p>
      </dsp:txBody>
      <dsp:txXfrm>
        <a:off x="59995" y="4136376"/>
        <a:ext cx="6143650" cy="11090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C211-8A6C-4E59-814B-B071AE50BE20}"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D90A-FA48-4BB3-A471-36F2B80C2E45}" type="slidenum">
              <a:rPr lang="en-GB" smtClean="0"/>
              <a:t>‹#›</a:t>
            </a:fld>
            <a:endParaRPr lang="en-GB"/>
          </a:p>
        </p:txBody>
      </p:sp>
    </p:spTree>
    <p:extLst>
      <p:ext uri="{BB962C8B-B14F-4D97-AF65-F5344CB8AC3E}">
        <p14:creationId xmlns:p14="http://schemas.microsoft.com/office/powerpoint/2010/main" val="335017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C7F620-DC19-9243-9434-F69A4A8C22D1}" type="slidenum">
              <a:rPr kumimoji="0" lang="en-GB" sz="1200" b="0" i="0" u="none" strike="noStrike" kern="1200" cap="none" spc="0" normalizeH="0" baseline="0" noProof="0" smtClean="0">
                <a:ln>
                  <a:noFill/>
                </a:ln>
                <a:solidFill>
                  <a:prstClr val="black"/>
                </a:solidFill>
                <a:effectLst/>
                <a:uLnTx/>
                <a:uFillTx/>
                <a:latin typeface="Times New Roman"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87779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a:t>
            </a:r>
            <a:r>
              <a:rPr lang="en-GB" dirty="0" err="1"/>
              <a:t>Pg</a:t>
            </a:r>
            <a:r>
              <a:rPr lang="en-GB" dirty="0"/>
              <a:t> 300 Jacobsen ( 2014) Table 12-5 for list of International development Agencies  acronyms</a:t>
            </a:r>
          </a:p>
          <a:p>
            <a:r>
              <a:rPr lang="en-GB" dirty="0"/>
              <a:t>Dutch Agency for Development Cooperation</a:t>
            </a:r>
          </a:p>
          <a:p>
            <a:r>
              <a:rPr lang="en-GB" dirty="0"/>
              <a:t>Australian Agency for International Development </a:t>
            </a:r>
          </a:p>
          <a:p>
            <a:r>
              <a:rPr lang="en-GB" dirty="0"/>
              <a:t>Danish International Development Agency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45</a:t>
            </a:fld>
            <a:endParaRPr lang="en-GB"/>
          </a:p>
        </p:txBody>
      </p:sp>
    </p:spTree>
    <p:extLst>
      <p:ext uri="{BB962C8B-B14F-4D97-AF65-F5344CB8AC3E}">
        <p14:creationId xmlns:p14="http://schemas.microsoft.com/office/powerpoint/2010/main" val="211074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companies have made investments in particular diseases</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47</a:t>
            </a:fld>
            <a:endParaRPr lang="en-GB"/>
          </a:p>
        </p:txBody>
      </p:sp>
    </p:spTree>
    <p:extLst>
      <p:ext uri="{BB962C8B-B14F-4D97-AF65-F5344CB8AC3E}">
        <p14:creationId xmlns:p14="http://schemas.microsoft.com/office/powerpoint/2010/main" val="235062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companies can expand their markets </a:t>
            </a:r>
          </a:p>
          <a:p>
            <a:r>
              <a:rPr lang="en-GB" dirty="0"/>
              <a:t>See </a:t>
            </a:r>
            <a:r>
              <a:rPr lang="en-GB" dirty="0" err="1"/>
              <a:t>Skolni</a:t>
            </a:r>
            <a:r>
              <a:rPr lang="en-GB" baseline="0" dirty="0"/>
              <a:t> 2016 p. 457</a:t>
            </a:r>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48</a:t>
            </a:fld>
            <a:endParaRPr lang="en-GB"/>
          </a:p>
        </p:txBody>
      </p:sp>
    </p:spTree>
    <p:extLst>
      <p:ext uri="{BB962C8B-B14F-4D97-AF65-F5344CB8AC3E}">
        <p14:creationId xmlns:p14="http://schemas.microsoft.com/office/powerpoint/2010/main" val="135619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 Red Cross received $200 million dollars donations following Japan tsunami in 2011 and $300 million dollars following the Haiti earthquake 2010</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49</a:t>
            </a:fld>
            <a:endParaRPr lang="en-GB"/>
          </a:p>
        </p:txBody>
      </p:sp>
    </p:spTree>
    <p:extLst>
      <p:ext uri="{BB962C8B-B14F-4D97-AF65-F5344CB8AC3E}">
        <p14:creationId xmlns:p14="http://schemas.microsoft.com/office/powerpoint/2010/main" val="326436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8D90A-FA48-4BB3-A471-36F2B80C2E45}" type="slidenum">
              <a:rPr lang="en-GB" smtClean="0"/>
              <a:t>52</a:t>
            </a:fld>
            <a:endParaRPr lang="en-GB"/>
          </a:p>
        </p:txBody>
      </p:sp>
    </p:spTree>
    <p:extLst>
      <p:ext uri="{BB962C8B-B14F-4D97-AF65-F5344CB8AC3E}">
        <p14:creationId xmlns:p14="http://schemas.microsoft.com/office/powerpoint/2010/main" val="364221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F8D90A-FA48-4BB3-A471-36F2B80C2E45}" type="slidenum">
              <a:rPr lang="en-GB" smtClean="0"/>
              <a:t>5</a:t>
            </a:fld>
            <a:endParaRPr lang="en-GB"/>
          </a:p>
        </p:txBody>
      </p:sp>
    </p:spTree>
    <p:extLst>
      <p:ext uri="{BB962C8B-B14F-4D97-AF65-F5344CB8AC3E}">
        <p14:creationId xmlns:p14="http://schemas.microsoft.com/office/powerpoint/2010/main" val="162944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Neglected tropical diseases</a:t>
            </a:r>
          </a:p>
        </p:txBody>
      </p:sp>
      <p:sp>
        <p:nvSpPr>
          <p:cNvPr id="4" name="Slide Number Placeholder 3"/>
          <p:cNvSpPr>
            <a:spLocks noGrp="1"/>
          </p:cNvSpPr>
          <p:nvPr>
            <p:ph type="sldNum" sz="quarter" idx="5"/>
          </p:nvPr>
        </p:nvSpPr>
        <p:spPr/>
        <p:txBody>
          <a:bodyPr/>
          <a:lstStyle/>
          <a:p>
            <a:fld id="{1EF8D90A-FA48-4BB3-A471-36F2B80C2E45}" type="slidenum">
              <a:rPr lang="en-GB" smtClean="0"/>
              <a:t>7</a:t>
            </a:fld>
            <a:endParaRPr lang="en-GB"/>
          </a:p>
        </p:txBody>
      </p:sp>
    </p:spTree>
    <p:extLst>
      <p:ext uri="{BB962C8B-B14F-4D97-AF65-F5344CB8AC3E}">
        <p14:creationId xmlns:p14="http://schemas.microsoft.com/office/powerpoint/2010/main" val="2942304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up </a:t>
            </a:r>
          </a:p>
        </p:txBody>
      </p:sp>
      <p:sp>
        <p:nvSpPr>
          <p:cNvPr id="4" name="Slide Number Placeholder 3"/>
          <p:cNvSpPr>
            <a:spLocks noGrp="1"/>
          </p:cNvSpPr>
          <p:nvPr>
            <p:ph type="sldNum" sz="quarter" idx="10"/>
          </p:nvPr>
        </p:nvSpPr>
        <p:spPr/>
        <p:txBody>
          <a:bodyPr/>
          <a:lstStyle/>
          <a:p>
            <a:fld id="{54148A2A-44A1-40B0-A28D-B415CEAA8A1A}" type="slidenum">
              <a:rPr lang="en-US" smtClean="0"/>
              <a:t>14</a:t>
            </a:fld>
            <a:endParaRPr lang="en-US" dirty="0"/>
          </a:p>
        </p:txBody>
      </p:sp>
    </p:spTree>
    <p:extLst>
      <p:ext uri="{BB962C8B-B14F-4D97-AF65-F5344CB8AC3E}">
        <p14:creationId xmlns:p14="http://schemas.microsoft.com/office/powerpoint/2010/main" val="380368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information</a:t>
            </a:r>
          </a:p>
        </p:txBody>
      </p:sp>
      <p:sp>
        <p:nvSpPr>
          <p:cNvPr id="4" name="Slide Number Placeholder 3"/>
          <p:cNvSpPr>
            <a:spLocks noGrp="1"/>
          </p:cNvSpPr>
          <p:nvPr>
            <p:ph type="sldNum" sz="quarter" idx="10"/>
          </p:nvPr>
        </p:nvSpPr>
        <p:spPr/>
        <p:txBody>
          <a:bodyPr/>
          <a:lstStyle/>
          <a:p>
            <a:fld id="{54148A2A-44A1-40B0-A28D-B415CEAA8A1A}" type="slidenum">
              <a:rPr lang="en-US" smtClean="0"/>
              <a:t>19</a:t>
            </a:fld>
            <a:endParaRPr lang="en-US" dirty="0"/>
          </a:p>
        </p:txBody>
      </p:sp>
    </p:spTree>
    <p:extLst>
      <p:ext uri="{BB962C8B-B14F-4D97-AF65-F5344CB8AC3E}">
        <p14:creationId xmlns:p14="http://schemas.microsoft.com/office/powerpoint/2010/main" val="4354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GB" sz="1200" dirty="0"/>
              <a:t>Foundation for innovative new diagnostics ( FIND)</a:t>
            </a:r>
          </a:p>
          <a:p>
            <a:pPr>
              <a:lnSpc>
                <a:spcPct val="120000"/>
              </a:lnSpc>
            </a:pPr>
            <a:r>
              <a:rPr lang="en-GB" sz="1200" dirty="0"/>
              <a:t>Health Metrics Network (HMN) </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37</a:t>
            </a:fld>
            <a:endParaRPr lang="en-GB"/>
          </a:p>
        </p:txBody>
      </p:sp>
    </p:spTree>
    <p:extLst>
      <p:ext uri="{BB962C8B-B14F-4D97-AF65-F5344CB8AC3E}">
        <p14:creationId xmlns:p14="http://schemas.microsoft.com/office/powerpoint/2010/main" val="78695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assists countries in improving the efficiency of their procurement of equipment , supplies drugs related to programmes</a:t>
            </a:r>
            <a:r>
              <a:rPr lang="en-GB" baseline="0" dirty="0"/>
              <a:t> for HIV / AIDs / TB malaria </a:t>
            </a:r>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38</a:t>
            </a:fld>
            <a:endParaRPr lang="en-GB"/>
          </a:p>
        </p:txBody>
      </p:sp>
    </p:spTree>
    <p:extLst>
      <p:ext uri="{BB962C8B-B14F-4D97-AF65-F5344CB8AC3E}">
        <p14:creationId xmlns:p14="http://schemas.microsoft.com/office/powerpoint/2010/main" val="974819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year, malnutrition kills 3.1 million children under the age of five and leaves 159 million stunted, trapping generations in lives of poverty and unfulfilled potential.</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40</a:t>
            </a:fld>
            <a:endParaRPr lang="en-GB"/>
          </a:p>
        </p:txBody>
      </p:sp>
    </p:spTree>
    <p:extLst>
      <p:ext uri="{BB962C8B-B14F-4D97-AF65-F5344CB8AC3E}">
        <p14:creationId xmlns:p14="http://schemas.microsoft.com/office/powerpoint/2010/main" val="318356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By 2015, </a:t>
            </a:r>
            <a:r>
              <a:rPr lang="en-GB" dirty="0"/>
              <a:t>the malaria-specific Millennium Development Goal (MDG) is achieved, and malaria is no longer a major cause of mortality and no longer a barrier to social and economic development and growth anywhere in the world.</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41</a:t>
            </a:fld>
            <a:endParaRPr lang="en-GB"/>
          </a:p>
        </p:txBody>
      </p:sp>
    </p:spTree>
    <p:extLst>
      <p:ext uri="{BB962C8B-B14F-4D97-AF65-F5344CB8AC3E}">
        <p14:creationId xmlns:p14="http://schemas.microsoft.com/office/powerpoint/2010/main" val="9520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5C16-5222-48A2-A34C-054A23259A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9280CB-9FA3-4231-85BA-AB793FBB2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38B96C-0896-41D7-BA93-05D5DA704904}"/>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966DFFDF-6232-4C25-89AB-F2E35723E8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3266FB-790A-43A1-AC69-036F9E3A4580}"/>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406672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7758-65F2-41C3-91DA-1EC5149847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C123AE-A648-4D2F-8BD4-0DA82AB8FD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7F405-1113-44B1-A53A-04237332A5DD}"/>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78F786B7-B9E5-44CE-A9F7-2B1CE36044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FAD4E9-EC84-4DE0-B462-19B5E358670F}"/>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31855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AA3BAE-2902-4F76-A8AF-B7ACD26937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C866C5-6A0D-4D42-A646-C8701C619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F4F07E-232E-4E64-A0A4-6C460EDBB0BC}"/>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9043DAA5-8518-41C5-A2A2-472187562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DC21FF-40C9-4A14-A146-BEBDB30A90DE}"/>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54541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DC3-B3D2-4F3C-8134-E6E0030CD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669B978-CACD-4287-9A75-AA7CF28F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AA4FDD-A8C6-4563-A410-3982328B657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96217224-16DF-4D33-AF13-92A0546E03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CB54EA-54A6-47A9-BCC3-96A25F6CD92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734363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5809-1D50-4CEC-AF68-4F2EAC793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1C9C8E-8EAB-48BE-A826-15140401B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0BEA90-3BDD-471D-8DB4-C43B68CFC16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1F954079-6E59-43EF-866D-22C4E33DE7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7EC8A-6A16-4464-A768-2E40B9BE026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78560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7B57-2CC8-4B05-8246-0340FAF75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3B96C5-0591-402F-9691-D03F627F9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35BF5-7D87-45E4-A118-F6A75E9E09D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275D68FD-F6A2-4D13-B9F3-6D3CA2109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1701F0-CE90-481A-AD5B-5549DA3DBCE9}"/>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72531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7766-25AF-4095-BEE2-939D78ABD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9B83B0-CCA1-49C8-B1CE-4A2A376CD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9DFC83-0182-4675-8C76-4F8214524E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8855DC-3444-49FF-ADD4-DBB87D4F1FDA}"/>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869E8DA1-20E5-4317-949D-7C7AF118B1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677334-00EE-40B3-A03E-048020D5318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426847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60F6-7DDB-4D09-BF4F-C9E220BA20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25ED6C-7F76-407B-AABB-3851CF37C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6E2FD-FDC7-4D14-9EFF-5E91112C0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E10C340-5EFE-4FDA-970F-CDACDD6F3F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60D1E-4774-4203-BFBC-558223A25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41A45A-5A76-4797-AC0A-BD245A3209B1}"/>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8" name="Footer Placeholder 7">
            <a:extLst>
              <a:ext uri="{FF2B5EF4-FFF2-40B4-BE49-F238E27FC236}">
                <a16:creationId xmlns:a16="http://schemas.microsoft.com/office/drawing/2014/main" id="{4BF4FC9E-E301-41FF-90CA-868B432ECC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F4E53E6-36F4-4879-9775-1E82559C30E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683564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1C35-712F-47E4-905A-15D851758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646300-A447-4931-AE4D-50F2AB9E1167}"/>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4" name="Footer Placeholder 3">
            <a:extLst>
              <a:ext uri="{FF2B5EF4-FFF2-40B4-BE49-F238E27FC236}">
                <a16:creationId xmlns:a16="http://schemas.microsoft.com/office/drawing/2014/main" id="{4FC3346E-5D4D-487B-80DA-D70D8B0A76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A5D26A-D555-4CBF-AE82-AB2B5C564E4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534671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5CB1C-E6B1-429B-9B41-B22E7A6ACDA5}"/>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3" name="Footer Placeholder 2">
            <a:extLst>
              <a:ext uri="{FF2B5EF4-FFF2-40B4-BE49-F238E27FC236}">
                <a16:creationId xmlns:a16="http://schemas.microsoft.com/office/drawing/2014/main" id="{7EE8519F-E7A5-4401-84B8-D949C05A0F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2E05ED-E52F-4F46-9BFA-B5863884258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171669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62C8-D16C-4E4E-A3C0-B3785AE2F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982827-3EE9-4535-802C-CE47E4F67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6EC4A0-2457-417E-9727-7765C44BD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36E6A-6D40-446D-B921-9C49E9BD6298}"/>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7B932757-6F9C-40EF-8388-32DB9AF2A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D5E76-A9DD-49EF-BF11-B8990715D2A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463467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256E-E36A-4B63-BC5C-CE483C1A94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F1A8CB4-E7C4-4033-B2EC-CE88EBBE0D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333027-61B7-46C1-887C-7CE394D2C864}"/>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D4FC60AB-376B-4E77-8A54-BB2D9100D4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7F990D-AE37-4D5A-88D2-919170AFC66F}"/>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1951723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6025-D6AF-4F5B-A236-4416BD177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3111BC-0F40-4A45-806B-DC3754F98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315405-F447-49C3-9DEE-8022FBB0D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E94D5-A28F-405F-BCC1-6523360D3FCF}"/>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67CE678E-CEF4-4B1F-98DD-553FF05BBD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FFA0B-6D87-4DEA-92F6-EAF76A909DC5}"/>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056126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AA3-ABD9-420A-8E55-9CCC62963D5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EBF074-F6FF-4A38-B412-D5AB40CD73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CA1837-0B78-4ED1-A866-9639E9DFD79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02146272-881F-4C5A-BC59-E5652BE299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708C07-59F2-4F82-9BD0-B316E4AAFF0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648188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EF8E6B-A220-4144-B166-00FFA9BEFD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1C4649-8204-4508-B79E-63C1D01F7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2AAA9F-FAC9-49CB-845D-A50798B7BB4E}"/>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D809AAD7-B637-49BD-A740-2092BE0BA4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2CE42-0FEA-4175-98B9-6BD5FCB69A68}"/>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51379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6F59DE7C-EF7E-4446-B3FE-628FB68337E1}" type="slidenum">
              <a:rPr lang="en-GB" smtClean="0"/>
              <a:pPr/>
              <a:t>‹#›</a:t>
            </a:fld>
            <a:endParaRPr lang="en-GB" dirty="0"/>
          </a:p>
        </p:txBody>
      </p:sp>
    </p:spTree>
    <p:extLst>
      <p:ext uri="{BB962C8B-B14F-4D97-AF65-F5344CB8AC3E}">
        <p14:creationId xmlns:p14="http://schemas.microsoft.com/office/powerpoint/2010/main" val="1773893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EE5B028-9812-984D-A75D-6945C36BB8C5}" type="slidenum">
              <a:rPr lang="en-GB" smtClean="0"/>
              <a:pPr/>
              <a:t>‹#›</a:t>
            </a:fld>
            <a:endParaRPr lang="en-GB" dirty="0"/>
          </a:p>
        </p:txBody>
      </p:sp>
    </p:spTree>
    <p:extLst>
      <p:ext uri="{BB962C8B-B14F-4D97-AF65-F5344CB8AC3E}">
        <p14:creationId xmlns:p14="http://schemas.microsoft.com/office/powerpoint/2010/main" val="270648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D75E1DE-6561-8A41-B318-AEE5CA061290}" type="slidenum">
              <a:rPr lang="en-GB" smtClean="0"/>
              <a:pPr/>
              <a:t>‹#›</a:t>
            </a:fld>
            <a:endParaRPr lang="en-GB" dirty="0"/>
          </a:p>
        </p:txBody>
      </p:sp>
    </p:spTree>
    <p:extLst>
      <p:ext uri="{BB962C8B-B14F-4D97-AF65-F5344CB8AC3E}">
        <p14:creationId xmlns:p14="http://schemas.microsoft.com/office/powerpoint/2010/main" val="3043399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36149FF3-A49E-E141-9105-B067DADB824D}" type="slidenum">
              <a:rPr lang="en-GB" smtClean="0"/>
              <a:pPr/>
              <a:t>‹#›</a:t>
            </a:fld>
            <a:endParaRPr lang="en-GB" dirty="0"/>
          </a:p>
        </p:txBody>
      </p:sp>
    </p:spTree>
    <p:extLst>
      <p:ext uri="{BB962C8B-B14F-4D97-AF65-F5344CB8AC3E}">
        <p14:creationId xmlns:p14="http://schemas.microsoft.com/office/powerpoint/2010/main" val="42294149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endParaRPr lang="en-GB" dirty="0"/>
          </a:p>
        </p:txBody>
      </p:sp>
      <p:sp>
        <p:nvSpPr>
          <p:cNvPr id="9" name="Slide Number Placeholder 8"/>
          <p:cNvSpPr>
            <a:spLocks noGrp="1"/>
          </p:cNvSpPr>
          <p:nvPr>
            <p:ph type="sldNum" sz="quarter" idx="12"/>
          </p:nvPr>
        </p:nvSpPr>
        <p:spPr/>
        <p:txBody>
          <a:bodyPr/>
          <a:lstStyle/>
          <a:p>
            <a:fld id="{F816E8D1-47E9-724D-A5E8-E273F9D5776A}" type="slidenum">
              <a:rPr lang="en-GB" smtClean="0"/>
              <a:pPr/>
              <a:t>‹#›</a:t>
            </a:fld>
            <a:endParaRPr lang="en-GB" dirty="0"/>
          </a:p>
        </p:txBody>
      </p:sp>
    </p:spTree>
    <p:extLst>
      <p:ext uri="{BB962C8B-B14F-4D97-AF65-F5344CB8AC3E}">
        <p14:creationId xmlns:p14="http://schemas.microsoft.com/office/powerpoint/2010/main" val="725458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5" name="Slide Number Placeholder 4"/>
          <p:cNvSpPr>
            <a:spLocks noGrp="1"/>
          </p:cNvSpPr>
          <p:nvPr>
            <p:ph type="sldNum" sz="quarter" idx="12"/>
          </p:nvPr>
        </p:nvSpPr>
        <p:spPr/>
        <p:txBody>
          <a:bodyPr/>
          <a:lstStyle/>
          <a:p>
            <a:fld id="{D0BBBD30-0423-B246-9E83-9CB1CEEAC0E5}" type="slidenum">
              <a:rPr lang="en-GB" smtClean="0"/>
              <a:pPr/>
              <a:t>‹#›</a:t>
            </a:fld>
            <a:endParaRPr lang="en-GB" dirty="0"/>
          </a:p>
        </p:txBody>
      </p:sp>
    </p:spTree>
    <p:extLst>
      <p:ext uri="{BB962C8B-B14F-4D97-AF65-F5344CB8AC3E}">
        <p14:creationId xmlns:p14="http://schemas.microsoft.com/office/powerpoint/2010/main" val="492010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endParaRPr lang="en-GB" dirty="0"/>
          </a:p>
        </p:txBody>
      </p:sp>
      <p:sp>
        <p:nvSpPr>
          <p:cNvPr id="4" name="Slide Number Placeholder 3"/>
          <p:cNvSpPr>
            <a:spLocks noGrp="1"/>
          </p:cNvSpPr>
          <p:nvPr>
            <p:ph type="sldNum" sz="quarter" idx="12"/>
          </p:nvPr>
        </p:nvSpPr>
        <p:spPr/>
        <p:txBody>
          <a:bodyPr/>
          <a:lstStyle/>
          <a:p>
            <a:fld id="{F16E92E0-BB9F-2249-832B-9EA6A218DBCD}" type="slidenum">
              <a:rPr lang="en-GB" smtClean="0"/>
              <a:pPr/>
              <a:t>‹#›</a:t>
            </a:fld>
            <a:endParaRPr lang="en-GB" dirty="0"/>
          </a:p>
        </p:txBody>
      </p:sp>
    </p:spTree>
    <p:extLst>
      <p:ext uri="{BB962C8B-B14F-4D97-AF65-F5344CB8AC3E}">
        <p14:creationId xmlns:p14="http://schemas.microsoft.com/office/powerpoint/2010/main" val="30878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4BD2-BF4A-4103-A152-27F1D3BA85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12776D-C5CF-4F77-BA68-DA209B6419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102672-09EA-4A3E-93D5-B957D3C4134C}"/>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8813BD75-E26E-4CD1-9B15-624ED36EF9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48B779-55D9-443B-BDF6-8BEFC71A5F49}"/>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628433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4D02A32B-D8C8-D540-A3E7-03BDBD86C531}" type="slidenum">
              <a:rPr lang="en-GB" smtClean="0"/>
              <a:pPr/>
              <a:t>‹#›</a:t>
            </a:fld>
            <a:endParaRPr lang="en-GB" dirty="0"/>
          </a:p>
        </p:txBody>
      </p:sp>
    </p:spTree>
    <p:extLst>
      <p:ext uri="{BB962C8B-B14F-4D97-AF65-F5344CB8AC3E}">
        <p14:creationId xmlns:p14="http://schemas.microsoft.com/office/powerpoint/2010/main" val="2479661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F55E943E-5B2D-504D-9C17-C53C335DBE7B}" type="slidenum">
              <a:rPr lang="en-GB" smtClean="0"/>
              <a:pPr/>
              <a:t>‹#›</a:t>
            </a:fld>
            <a:endParaRPr lang="en-GB" dirty="0"/>
          </a:p>
        </p:txBody>
      </p:sp>
    </p:spTree>
    <p:extLst>
      <p:ext uri="{BB962C8B-B14F-4D97-AF65-F5344CB8AC3E}">
        <p14:creationId xmlns:p14="http://schemas.microsoft.com/office/powerpoint/2010/main" val="1849616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8B0A9418-A2A8-FA45-AAA2-8DF3536D8962}" type="slidenum">
              <a:rPr lang="en-GB" smtClean="0"/>
              <a:pPr/>
              <a:t>‹#›</a:t>
            </a:fld>
            <a:endParaRPr lang="en-GB" dirty="0"/>
          </a:p>
        </p:txBody>
      </p:sp>
    </p:spTree>
    <p:extLst>
      <p:ext uri="{BB962C8B-B14F-4D97-AF65-F5344CB8AC3E}">
        <p14:creationId xmlns:p14="http://schemas.microsoft.com/office/powerpoint/2010/main" val="3567124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CE03F806-5130-6B44-9307-4F64D4F02A3B}" type="slidenum">
              <a:rPr lang="en-GB" smtClean="0"/>
              <a:pPr/>
              <a:t>‹#›</a:t>
            </a:fld>
            <a:endParaRPr lang="en-GB" dirty="0"/>
          </a:p>
        </p:txBody>
      </p:sp>
    </p:spTree>
    <p:extLst>
      <p:ext uri="{BB962C8B-B14F-4D97-AF65-F5344CB8AC3E}">
        <p14:creationId xmlns:p14="http://schemas.microsoft.com/office/powerpoint/2010/main" val="4182223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670C-6A6D-4E7F-9E3E-D2248B885A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996A77-1523-4210-80B7-881E96FD55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09F562-C567-4DC2-801C-853921DC54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964C323-C703-4780-88EA-E978BE2324DE}"/>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6" name="Footer Placeholder 5">
            <a:extLst>
              <a:ext uri="{FF2B5EF4-FFF2-40B4-BE49-F238E27FC236}">
                <a16:creationId xmlns:a16="http://schemas.microsoft.com/office/drawing/2014/main" id="{35537DF5-4792-4173-8BF9-E90972DABD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987D62-593F-4680-9155-BB638525E04A}"/>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195661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77B9-B79A-473A-AA41-A43A4BB8B49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FE307A-B651-4383-BD3F-4602D2674A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FAC95-E1E9-4943-884E-3BBB73AD8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6082752-BC6B-494F-94DA-1FA2B89E37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99C8AC-993D-42AC-A3E9-166EF4B0C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6459570-4B90-4E43-93D9-AC3F241F7DB9}"/>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8" name="Footer Placeholder 7">
            <a:extLst>
              <a:ext uri="{FF2B5EF4-FFF2-40B4-BE49-F238E27FC236}">
                <a16:creationId xmlns:a16="http://schemas.microsoft.com/office/drawing/2014/main" id="{2E4283A5-6CF3-43D6-8CA3-32266F49587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5389A6D-3EA1-4D49-9062-C3096FA1E413}"/>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54745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3F5E-C36A-48C1-A200-D4950269A23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9B4EC82-BB2A-4DEB-A59E-DFAA0F61E3AA}"/>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4" name="Footer Placeholder 3">
            <a:extLst>
              <a:ext uri="{FF2B5EF4-FFF2-40B4-BE49-F238E27FC236}">
                <a16:creationId xmlns:a16="http://schemas.microsoft.com/office/drawing/2014/main" id="{54D6D699-8E74-410C-865C-6BEDA7F535C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5B43315-F413-4BB3-A488-9C449D6DEE4B}"/>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33566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CA744-86AB-4FD0-AE47-9C41D99ACCF9}"/>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3" name="Footer Placeholder 2">
            <a:extLst>
              <a:ext uri="{FF2B5EF4-FFF2-40B4-BE49-F238E27FC236}">
                <a16:creationId xmlns:a16="http://schemas.microsoft.com/office/drawing/2014/main" id="{D9BE6B35-14F4-4EB2-B61D-9E66F049C95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9D3F51-ACBC-4026-8AF9-0728530A2E9A}"/>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3793313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1300-55DC-4CD3-A312-1EB890D98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0B86EC-A4BF-4104-AB94-81E874E89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BDB17D7-8C0D-4C1A-B6D9-189C6AC88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05436-8AA7-4BC6-B798-95C2A44A6CD9}"/>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6" name="Footer Placeholder 5">
            <a:extLst>
              <a:ext uri="{FF2B5EF4-FFF2-40B4-BE49-F238E27FC236}">
                <a16:creationId xmlns:a16="http://schemas.microsoft.com/office/drawing/2014/main" id="{6089602A-77E5-4D7B-963B-3606FD6E01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1774A5-369F-4CA0-8ABE-AB8DB5545B7A}"/>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381491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E68B-810F-411F-8CD3-DCE2137F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7CDF71-BBD1-4F50-A449-2F42A0012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54B8E5-2C39-4C66-AB5F-7DD92AA90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5D59A-CA54-4C3E-975E-8C37C46EB8B7}"/>
              </a:ext>
            </a:extLst>
          </p:cNvPr>
          <p:cNvSpPr>
            <a:spLocks noGrp="1"/>
          </p:cNvSpPr>
          <p:nvPr>
            <p:ph type="dt" sz="half" idx="10"/>
          </p:nvPr>
        </p:nvSpPr>
        <p:spPr/>
        <p:txBody>
          <a:bodyPr/>
          <a:lstStyle/>
          <a:p>
            <a:fld id="{E828AA99-439B-464B-84A7-3694F24B0E57}" type="datetimeFigureOut">
              <a:rPr lang="en-GB" smtClean="0"/>
              <a:t>10/01/2023</a:t>
            </a:fld>
            <a:endParaRPr lang="en-GB"/>
          </a:p>
        </p:txBody>
      </p:sp>
      <p:sp>
        <p:nvSpPr>
          <p:cNvPr id="6" name="Footer Placeholder 5">
            <a:extLst>
              <a:ext uri="{FF2B5EF4-FFF2-40B4-BE49-F238E27FC236}">
                <a16:creationId xmlns:a16="http://schemas.microsoft.com/office/drawing/2014/main" id="{B1144CE6-F1D9-4F81-AA00-DFB3BECE6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4A41C4-0148-450E-B68C-B1D39C253D9A}"/>
              </a:ext>
            </a:extLst>
          </p:cNvPr>
          <p:cNvSpPr>
            <a:spLocks noGrp="1"/>
          </p:cNvSpPr>
          <p:nvPr>
            <p:ph type="sldNum" sz="quarter" idx="12"/>
          </p:nvPr>
        </p:nvSpPr>
        <p:spPr/>
        <p:txBody>
          <a:bodyPr/>
          <a:lstStyle/>
          <a:p>
            <a:fld id="{E21FD57F-1954-40AD-B5A1-B1774FFF4912}" type="slidenum">
              <a:rPr lang="en-GB" smtClean="0"/>
              <a:t>‹#›</a:t>
            </a:fld>
            <a:endParaRPr lang="en-GB"/>
          </a:p>
        </p:txBody>
      </p:sp>
    </p:spTree>
    <p:extLst>
      <p:ext uri="{BB962C8B-B14F-4D97-AF65-F5344CB8AC3E}">
        <p14:creationId xmlns:p14="http://schemas.microsoft.com/office/powerpoint/2010/main" val="1448342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61BD06-54EE-44A2-A632-264052EB30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437554-C906-4D95-AFEA-9BC5CB58D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5E8FB0-82E7-467D-9376-7D776DF7F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8AA99-439B-464B-84A7-3694F24B0E57}" type="datetimeFigureOut">
              <a:rPr lang="en-GB" smtClean="0"/>
              <a:t>10/01/2023</a:t>
            </a:fld>
            <a:endParaRPr lang="en-GB"/>
          </a:p>
        </p:txBody>
      </p:sp>
      <p:sp>
        <p:nvSpPr>
          <p:cNvPr id="5" name="Footer Placeholder 4">
            <a:extLst>
              <a:ext uri="{FF2B5EF4-FFF2-40B4-BE49-F238E27FC236}">
                <a16:creationId xmlns:a16="http://schemas.microsoft.com/office/drawing/2014/main" id="{438B852E-9150-4AEF-B24E-CCAA345C2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C7D8D8-3101-47BD-A397-562998A5D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FD57F-1954-40AD-B5A1-B1774FFF4912}" type="slidenum">
              <a:rPr lang="en-GB" smtClean="0"/>
              <a:t>‹#›</a:t>
            </a:fld>
            <a:endParaRPr lang="en-GB"/>
          </a:p>
        </p:txBody>
      </p:sp>
    </p:spTree>
    <p:extLst>
      <p:ext uri="{BB962C8B-B14F-4D97-AF65-F5344CB8AC3E}">
        <p14:creationId xmlns:p14="http://schemas.microsoft.com/office/powerpoint/2010/main" val="385827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0397E9-EC0A-4AFE-9122-F71FAA171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A16DCF-4CAC-46E5-AF58-718F56F2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EDDB9D-8EB8-4646-AD27-8CD8A8F6F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A9208682-B7B3-437D-90AB-A3E9CEB44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CB26FF-B1F9-4FA4-B443-0CFE1FD6D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A8AD-D0C6-4642-8F15-9040E7210FD1}" type="slidenum">
              <a:rPr lang="en-GB" smtClean="0"/>
              <a:t>‹#›</a:t>
            </a:fld>
            <a:endParaRPr lang="en-GB"/>
          </a:p>
        </p:txBody>
      </p:sp>
    </p:spTree>
    <p:extLst>
      <p:ext uri="{BB962C8B-B14F-4D97-AF65-F5344CB8AC3E}">
        <p14:creationId xmlns:p14="http://schemas.microsoft.com/office/powerpoint/2010/main" val="2616365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27C4F-9799-BF4B-B133-E77214CF28EA}" type="slidenum">
              <a:rPr lang="en-GB" smtClean="0"/>
              <a:pPr/>
              <a:t>‹#›</a:t>
            </a:fld>
            <a:endParaRPr lang="en-GB" dirty="0"/>
          </a:p>
        </p:txBody>
      </p:sp>
    </p:spTree>
    <p:extLst>
      <p:ext uri="{BB962C8B-B14F-4D97-AF65-F5344CB8AC3E}">
        <p14:creationId xmlns:p14="http://schemas.microsoft.com/office/powerpoint/2010/main" val="6636938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hyperlink" Target="https://www.who.int/news-room/fact-sheets/detail/breast-cancer" TargetMode="External"/><Relationship Id="rId2" Type="http://schemas.openxmlformats.org/officeDocument/2006/relationships/hyperlink" Target="https://www.who.int/news-room/fact-sheets/detail/asthma" TargetMode="External"/><Relationship Id="rId1" Type="http://schemas.openxmlformats.org/officeDocument/2006/relationships/slideLayout" Target="../slideLayouts/slideLayout13.xml"/><Relationship Id="rId6" Type="http://schemas.openxmlformats.org/officeDocument/2006/relationships/hyperlink" Target="https://www.who.int/news-room/fact-sheets" TargetMode="External"/><Relationship Id="rId5" Type="http://schemas.openxmlformats.org/officeDocument/2006/relationships/hyperlink" Target="https://www.who.int/news-room/fact-sheets/detail/cholera" TargetMode="External"/><Relationship Id="rId4" Type="http://schemas.openxmlformats.org/officeDocument/2006/relationships/hyperlink" Target="https://www.who.int/news-room/fact-sheets/detail/suicide"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8" Type="http://schemas.openxmlformats.org/officeDocument/2006/relationships/hyperlink" Target="https://www.google.co.uk/url?sa=i&amp;rct=j&amp;q=&amp;esrc=s&amp;source=images&amp;cd=&amp;cad=rja&amp;uact=8&amp;ved=0ahUKEwjKiobooeHXAhWOLVAKHXLZDnwQjRwIBw&amp;url=https://www.charityjob.co.uk/recruiter/world-jewish-relief/14409&amp;psig=AOvVaw2_AYFa0KVivWeaT5cxCW2J&amp;ust=1511958323076509" TargetMode="External"/><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hyperlink" Target="https://www.google.co.uk/url?sa=i&amp;rct=j&amp;q=&amp;esrc=s&amp;source=images&amp;cd=&amp;cad=rja&amp;uact=8&amp;ved=0ahUKEwi62sDioOHXAhUSblAKHYAVB14QjRwIBw&amp;url=https://www.newvision.co.ug/new_vision/news/1434823/world-vision&amp;psig=AOvVaw24gxwmcswXQPfWAqj2xelK&amp;ust=1511958002736903" TargetMode="External"/><Relationship Id="rId1" Type="http://schemas.openxmlformats.org/officeDocument/2006/relationships/slideLayout" Target="../slideLayouts/slideLayout15.xml"/><Relationship Id="rId6" Type="http://schemas.openxmlformats.org/officeDocument/2006/relationships/hyperlink" Target="https://www.google.co.uk/url?sa=i&amp;rct=j&amp;q=&amp;esrc=s&amp;source=images&amp;cd=&amp;cad=rja&amp;uact=8&amp;ved=0ahUKEwi3ou3xoOHXAhWGEVAKHe-BBIcQjRwIBw&amp;url=https://www.islamic-relief.org.uk/&amp;psig=AOvVaw3X63EyDNY7gkOHCrFBIzS3&amp;ust=1511958074697893" TargetMode="External"/><Relationship Id="rId5" Type="http://schemas.openxmlformats.org/officeDocument/2006/relationships/image" Target="../media/image13.gif"/><Relationship Id="rId4" Type="http://schemas.openxmlformats.org/officeDocument/2006/relationships/hyperlink" Target="https://www.google.co.uk/url?sa=i&amp;rct=j&amp;q=&amp;esrc=s&amp;source=images&amp;cd=&amp;cad=rja&amp;uact=8&amp;ved=0ahUKEwjwq-CJoeHXAhXPKVAKHS68B0EQjRwIBw&amp;url=https://en.wikipedia.org/wiki/Catholic_Relief_Services&amp;psig=AOvVaw1ViGfKWFBOo2jrBickiw-N&amp;ust=1511958115871004" TargetMode="External"/><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hyperlink" Target="http://www.r4d.org/" TargetMode="External"/><Relationship Id="rId7" Type="http://schemas.openxmlformats.org/officeDocument/2006/relationships/image" Target="../media/image22.png"/><Relationship Id="rId2" Type="http://schemas.openxmlformats.org/officeDocument/2006/relationships/hyperlink" Target="https://www.cgdev.org/" TargetMode="External"/><Relationship Id="rId1" Type="http://schemas.openxmlformats.org/officeDocument/2006/relationships/slideLayout" Target="../slideLayouts/slideLayout15.xml"/><Relationship Id="rId6" Type="http://schemas.openxmlformats.org/officeDocument/2006/relationships/hyperlink" Target="http://www.google.co.uk/url?sa=i&amp;rct=j&amp;q=&amp;esrc=s&amp;source=images&amp;cd=&amp;cad=rja&amp;uact=8&amp;ved=0ahUKEwjChLDlk_PXAhXMIlAKHQMNCzMQjRwIBw&amp;url=http://globalnotes.hhh.umn.edu/2014/04/job-program-coordinator-migration_32.html&amp;psig=AOvVaw37zm-Es8cJLnaD4knh-9Yi&amp;ust=1512573033203567" TargetMode="External"/><Relationship Id="rId5" Type="http://schemas.openxmlformats.org/officeDocument/2006/relationships/image" Target="../media/image21.jpeg"/><Relationship Id="rId4" Type="http://schemas.openxmlformats.org/officeDocument/2006/relationships/hyperlink" Target="http://www.google.co.uk/url?sa=i&amp;rct=j&amp;q=&amp;esrc=s&amp;source=images&amp;cd=&amp;cad=rja&amp;uact=8&amp;ved=0ahUKEwjX-reHlfPXAhXMZlAKHT8fBGgQjRwIBw&amp;url=http://www.r4d.org/&amp;psig=AOvVaw1s_M2kQJDo6WKxMPIphFHK&amp;ust=1512573354161886"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oucSq7OPXAhVEZlAKHbeoB6wQjRwIBw&amp;url=http://www.annielennox.com/activism/annie-lennox-leads-call-uk-back-global-fund-battle-deadly-diseases/&amp;psig=AOvVaw0IG-GoOqeSOcNf_u6pB600&amp;ust=1512047044102538"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L2tiVq_zVAhWGXBQKHQ40B6cQjRwIBw&amp;url=http://www.gavi.org/&amp;psig=AFQjCNFZnw9wANSIK1fQvGtd-J1IQOVndw&amp;ust=1504092451973531" TargetMode="External"/><Relationship Id="rId2" Type="http://schemas.openxmlformats.org/officeDocument/2006/relationships/hyperlink" Target="http://www.gavi.org/about/" TargetMode="Externa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www.gainhealth.org/about/"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5.jpeg"/><Relationship Id="rId4" Type="http://schemas.openxmlformats.org/officeDocument/2006/relationships/hyperlink" Target="http://www.google.co.uk/url?sa=i&amp;rct=j&amp;q=&amp;esrc=s&amp;source=images&amp;cd=&amp;cad=rja&amp;uact=8&amp;ved=0ahUKEwju1f2crPzVAhXDOhQKHZVcDV8QjRwIBw&amp;url=http://www.godan.info/organizations/gain-global-alliance-improved-nutrition&amp;psig=AFQjCNFNPQHrMct79MvH14sxsaYLhERK7Q&amp;ust=150409273086706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rollbackmalaria.org/about-rbm/rbm-vision"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0pZ2_rfzVAhXH1xQKHSooAfQQjRwIBw&amp;url=http://healthmarketinnovations.org/organization/stop-tb-partnership&amp;psig=AFQjCNFHvrQMrQvr7oamx7mVi9PITTwmqA&amp;ust=1504093068237511" TargetMode="External"/><Relationship Id="rId2" Type="http://schemas.openxmlformats.org/officeDocument/2006/relationships/hyperlink" Target="http://www.stoptb.org/about/" TargetMode="Externa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jz1snmsfzVAhVBvxQKHYUhCFgQjRwIBw&amp;url=https://www.youtube.com/user/IAVIVideos&amp;psig=AFQjCNH97axacLJfAFVZDYPD1tloQyXxIQ&amp;ust=1504094220467076" TargetMode="External"/><Relationship Id="rId2" Type="http://schemas.openxmlformats.org/officeDocument/2006/relationships/hyperlink" Target="https://www.iavi.org/" TargetMode="External"/><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3" Type="http://schemas.openxmlformats.org/officeDocument/2006/relationships/hyperlink" Target="https://www.mmv.org/newsroom" TargetMode="External"/><Relationship Id="rId2" Type="http://schemas.openxmlformats.org/officeDocument/2006/relationships/hyperlink" Target="https://www.mmv.org/" TargetMode="External"/><Relationship Id="rId1" Type="http://schemas.openxmlformats.org/officeDocument/2006/relationships/slideLayout" Target="../slideLayouts/slideLayout15.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hyperlink" Target="http://www.ghi.gov/" TargetMode="External"/><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www.google.co.uk/url?sa=i&amp;rct=j&amp;q=&amp;esrc=s&amp;source=images&amp;cd=&amp;cad=rja&amp;uact=8&amp;ved=0ahUKEwinhqve0fzVAhVLPhQKHQi_CSYQjRwIBw&amp;url=http://www.psi.org/partnership/key-development-partners/united-states-agency-for-international-development-usaid/&amp;psig=AFQjCNFRFqLiZlL9sXzWWvnTTydjrFQ8eQ&amp;ust=1504102800233209" TargetMode="External"/><Relationship Id="rId5" Type="http://schemas.openxmlformats.org/officeDocument/2006/relationships/image" Target="../media/image30.jpeg"/><Relationship Id="rId4" Type="http://schemas.openxmlformats.org/officeDocument/2006/relationships/hyperlink" Target="http://www.google.co.uk/url?sa=i&amp;rct=j&amp;q=&amp;esrc=s&amp;source=images&amp;cd=&amp;cad=rja&amp;uact=8&amp;ved=0ahUKEwjtpcnN0fzVAhXIaRQKHU04DLMQjRwIBw&amp;url=http://sierraexpressmedia.com/?p=53303&amp;psig=AFQjCNHnPyfT-JVtMn1liFEqXXBv1NPF0g&amp;ust=1504102748276719"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PvpqnyPzVAhUIPxQKHZpNDCkQjRwIBw&amp;url=http://www.bbc.co.uk/news/world-13697855&amp;psig=AFQjCNGC6kyQ7mT8AmeaIzXUcZz5DBVXJQ&amp;ust=1504100272761323"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122DAB05-4C44-47A1-AD67-BA309CA5BEBB}"/>
              </a:ext>
            </a:extLst>
          </p:cNvPr>
          <p:cNvSpPr>
            <a:spLocks noGrp="1"/>
          </p:cNvSpPr>
          <p:nvPr>
            <p:ph type="title"/>
          </p:nvPr>
        </p:nvSpPr>
        <p:spPr>
          <a:xfrm>
            <a:off x="640080" y="325369"/>
            <a:ext cx="4368602" cy="1956841"/>
          </a:xfrm>
        </p:spPr>
        <p:txBody>
          <a:bodyPr anchor="b">
            <a:normAutofit/>
          </a:bodyPr>
          <a:lstStyle/>
          <a:p>
            <a:r>
              <a:rPr lang="en-GB" sz="5400" b="1" dirty="0"/>
              <a:t>Welcome</a:t>
            </a:r>
          </a:p>
        </p:txBody>
      </p:sp>
      <p:sp>
        <p:nvSpPr>
          <p:cNvPr id="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a:extLst>
              <a:ext uri="{FF2B5EF4-FFF2-40B4-BE49-F238E27FC236}">
                <a16:creationId xmlns:a16="http://schemas.microsoft.com/office/drawing/2014/main" id="{E312F808-9362-4B5E-8543-50549AD79957}"/>
              </a:ext>
            </a:extLst>
          </p:cNvPr>
          <p:cNvSpPr>
            <a:spLocks noGrp="1"/>
          </p:cNvSpPr>
          <p:nvPr>
            <p:ph idx="1"/>
          </p:nvPr>
        </p:nvSpPr>
        <p:spPr>
          <a:xfrm>
            <a:off x="640080" y="2872899"/>
            <a:ext cx="4243589" cy="3320668"/>
          </a:xfrm>
        </p:spPr>
        <p:txBody>
          <a:bodyPr>
            <a:normAutofit/>
          </a:bodyPr>
          <a:lstStyle/>
          <a:p>
            <a:pPr marL="0" indent="0">
              <a:buNone/>
            </a:pPr>
            <a:r>
              <a:rPr lang="en-GB" sz="4000" b="1" dirty="0"/>
              <a:t>Global health</a:t>
            </a:r>
          </a:p>
          <a:p>
            <a:pPr marL="0" indent="0">
              <a:buNone/>
            </a:pPr>
            <a:endParaRPr lang="en-GB" sz="4000" dirty="0"/>
          </a:p>
          <a:p>
            <a:pPr marL="0" indent="0">
              <a:buNone/>
            </a:pPr>
            <a:r>
              <a:rPr lang="en-GB" sz="4000" dirty="0"/>
              <a:t>Session 8</a:t>
            </a:r>
          </a:p>
          <a:p>
            <a:pPr marL="0" indent="0">
              <a:buNone/>
            </a:pPr>
            <a:r>
              <a:rPr lang="en-GB" sz="4000" dirty="0" err="1"/>
              <a:t>Dr.</a:t>
            </a:r>
            <a:r>
              <a:rPr lang="en-GB" sz="4000" dirty="0"/>
              <a:t> Tilly Paz</a:t>
            </a:r>
          </a:p>
        </p:txBody>
      </p:sp>
      <p:pic>
        <p:nvPicPr>
          <p:cNvPr id="8" name="Picture 7" descr="A person holding a globe">
            <a:extLst>
              <a:ext uri="{FF2B5EF4-FFF2-40B4-BE49-F238E27FC236}">
                <a16:creationId xmlns:a16="http://schemas.microsoft.com/office/drawing/2014/main" id="{F62B61E5-26C6-4CFE-92C4-C6CCAC82ED8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404" r="199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05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3FAB8-CEC6-4BCB-8F38-623F3854D01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Key sectors acting for global health</a:t>
            </a:r>
            <a:endParaRPr lang="en-GB" sz="4000">
              <a:solidFill>
                <a:srgbClr val="FFFFFF"/>
              </a:solidFill>
            </a:endParaRPr>
          </a:p>
        </p:txBody>
      </p:sp>
      <p:graphicFrame>
        <p:nvGraphicFramePr>
          <p:cNvPr id="5" name="Content Placeholder 2">
            <a:extLst>
              <a:ext uri="{FF2B5EF4-FFF2-40B4-BE49-F238E27FC236}">
                <a16:creationId xmlns:a16="http://schemas.microsoft.com/office/drawing/2014/main" id="{6637925D-5E05-45A0-B0BD-EAC77E472424}"/>
              </a:ext>
            </a:extLst>
          </p:cNvPr>
          <p:cNvGraphicFramePr>
            <a:graphicFrameLocks noGrp="1"/>
          </p:cNvGraphicFramePr>
          <p:nvPr>
            <p:ph idx="1"/>
            <p:extLst>
              <p:ext uri="{D42A27DB-BD31-4B8C-83A1-F6EECF244321}">
                <p14:modId xmlns:p14="http://schemas.microsoft.com/office/powerpoint/2010/main" val="271572681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7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49A63-EA9C-4E4F-A9C7-F0F084090969}"/>
              </a:ext>
            </a:extLst>
          </p:cNvPr>
          <p:cNvSpPr>
            <a:spLocks noGrp="1"/>
          </p:cNvSpPr>
          <p:nvPr>
            <p:ph type="title"/>
          </p:nvPr>
        </p:nvSpPr>
        <p:spPr>
          <a:xfrm>
            <a:off x="5297762" y="329184"/>
            <a:ext cx="6251110" cy="1783080"/>
          </a:xfrm>
        </p:spPr>
        <p:txBody>
          <a:bodyPr anchor="b">
            <a:normAutofit/>
          </a:bodyPr>
          <a:lstStyle/>
          <a:p>
            <a:r>
              <a:rPr lang="en-GB" sz="5400"/>
              <a:t>Assessing global health partnerships</a:t>
            </a:r>
          </a:p>
        </p:txBody>
      </p:sp>
      <p:pic>
        <p:nvPicPr>
          <p:cNvPr id="5" name="Picture 4" descr="Light bulb on yellow background with sketched light beams and cord">
            <a:extLst>
              <a:ext uri="{FF2B5EF4-FFF2-40B4-BE49-F238E27FC236}">
                <a16:creationId xmlns:a16="http://schemas.microsoft.com/office/drawing/2014/main" id="{431D0D75-5059-4F0F-A3C0-69C5C3D9C684}"/>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AAFC13-54F8-4A78-99CD-95EE6D0FD95D}"/>
              </a:ext>
            </a:extLst>
          </p:cNvPr>
          <p:cNvSpPr>
            <a:spLocks noGrp="1"/>
          </p:cNvSpPr>
          <p:nvPr>
            <p:ph idx="1"/>
          </p:nvPr>
        </p:nvSpPr>
        <p:spPr>
          <a:xfrm>
            <a:off x="5297762" y="2706624"/>
            <a:ext cx="6251110" cy="3483864"/>
          </a:xfrm>
        </p:spPr>
        <p:txBody>
          <a:bodyPr>
            <a:normAutofit/>
          </a:bodyPr>
          <a:lstStyle/>
          <a:p>
            <a:r>
              <a:rPr lang="en-GB" sz="2200" dirty="0"/>
              <a:t>Looking at the critical paper:</a:t>
            </a:r>
            <a:br>
              <a:rPr lang="en-GB" sz="2200" dirty="0"/>
            </a:br>
            <a:r>
              <a:rPr lang="en-US" sz="2200" dirty="0"/>
              <a:t>Assessing how global health partnerships function: an equity-informed critical interpretive synthesis </a:t>
            </a:r>
          </a:p>
          <a:p>
            <a:r>
              <a:rPr lang="en-US" sz="2200" dirty="0"/>
              <a:t>Katrina M. </a:t>
            </a:r>
            <a:r>
              <a:rPr lang="en-US" sz="2200" dirty="0" err="1"/>
              <a:t>Plamondon</a:t>
            </a:r>
            <a:r>
              <a:rPr lang="en-US" sz="2200" dirty="0"/>
              <a:t>, Ben Brisbois , Leslie </a:t>
            </a:r>
            <a:r>
              <a:rPr lang="en-US" sz="2200" dirty="0" err="1"/>
              <a:t>Dubent</a:t>
            </a:r>
            <a:r>
              <a:rPr lang="en-US" sz="2200" dirty="0"/>
              <a:t> and Charles P. Larson</a:t>
            </a:r>
            <a:endParaRPr lang="en-GB" sz="2200" dirty="0"/>
          </a:p>
        </p:txBody>
      </p:sp>
    </p:spTree>
    <p:extLst>
      <p:ext uri="{BB962C8B-B14F-4D97-AF65-F5344CB8AC3E}">
        <p14:creationId xmlns:p14="http://schemas.microsoft.com/office/powerpoint/2010/main" val="418558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CBE943-B37F-4E8A-949D-B5F4952BC1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Playing with partnerships</a:t>
            </a:r>
            <a:endParaRPr lang="en-GB" sz="4000">
              <a:solidFill>
                <a:srgbClr val="FFFFFF"/>
              </a:solidFill>
            </a:endParaRPr>
          </a:p>
        </p:txBody>
      </p:sp>
      <p:graphicFrame>
        <p:nvGraphicFramePr>
          <p:cNvPr id="5" name="Content Placeholder 2">
            <a:extLst>
              <a:ext uri="{FF2B5EF4-FFF2-40B4-BE49-F238E27FC236}">
                <a16:creationId xmlns:a16="http://schemas.microsoft.com/office/drawing/2014/main" id="{875CA6F7-D88F-4663-BCDB-7BE48E855D2D}"/>
              </a:ext>
            </a:extLst>
          </p:cNvPr>
          <p:cNvGraphicFramePr>
            <a:graphicFrameLocks noGrp="1"/>
          </p:cNvGraphicFramePr>
          <p:nvPr>
            <p:ph idx="1"/>
            <p:extLst>
              <p:ext uri="{D42A27DB-BD31-4B8C-83A1-F6EECF244321}">
                <p14:modId xmlns:p14="http://schemas.microsoft.com/office/powerpoint/2010/main" val="173103315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15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29647-3B37-42F3-9DAC-0E92775FEC9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GH issues</a:t>
            </a:r>
            <a:endParaRPr lang="en-GB" sz="4000">
              <a:solidFill>
                <a:srgbClr val="FFFFFF"/>
              </a:solidFill>
            </a:endParaRPr>
          </a:p>
        </p:txBody>
      </p:sp>
      <p:sp>
        <p:nvSpPr>
          <p:cNvPr id="3" name="Content Placeholder 2">
            <a:extLst>
              <a:ext uri="{FF2B5EF4-FFF2-40B4-BE49-F238E27FC236}">
                <a16:creationId xmlns:a16="http://schemas.microsoft.com/office/drawing/2014/main" id="{F4C2BA99-19B0-4507-A66D-7FD49F32FD43}"/>
              </a:ext>
            </a:extLst>
          </p:cNvPr>
          <p:cNvSpPr>
            <a:spLocks noGrp="1"/>
          </p:cNvSpPr>
          <p:nvPr>
            <p:ph idx="1"/>
          </p:nvPr>
        </p:nvSpPr>
        <p:spPr>
          <a:xfrm>
            <a:off x="1371599" y="2318197"/>
            <a:ext cx="9724031" cy="3683358"/>
          </a:xfrm>
        </p:spPr>
        <p:txBody>
          <a:bodyPr anchor="ctr">
            <a:normAutofit/>
          </a:bodyPr>
          <a:lstStyle/>
          <a:p>
            <a:r>
              <a:rPr lang="en-GB" sz="2000" dirty="0">
                <a:solidFill>
                  <a:srgbClr val="0563C1"/>
                </a:solidFill>
                <a:hlinkClick r:id="rId2">
                  <a:extLst>
                    <a:ext uri="{A12FA001-AC4F-418D-AE19-62706E023703}">
                      <ahyp:hlinkClr xmlns:ahyp="http://schemas.microsoft.com/office/drawing/2018/hyperlinkcolor" xmlns="" val="tx"/>
                    </a:ext>
                  </a:extLst>
                </a:hlinkClick>
              </a:rPr>
              <a:t>https://www.who.int/news-room/fact-sheets/detail/</a:t>
            </a:r>
            <a:r>
              <a:rPr lang="en-GB" sz="2000" dirty="0">
                <a:solidFill>
                  <a:srgbClr val="C00000"/>
                </a:solidFill>
                <a:hlinkClick r:id="rId2">
                  <a:extLst>
                    <a:ext uri="{A12FA001-AC4F-418D-AE19-62706E023703}">
                      <ahyp:hlinkClr xmlns:ahyp="http://schemas.microsoft.com/office/drawing/2018/hyperlinkcolor" xmlns="" val="tx"/>
                    </a:ext>
                  </a:extLst>
                </a:hlinkClick>
              </a:rPr>
              <a:t>asthma</a:t>
            </a:r>
            <a:endParaRPr lang="en-GB" sz="2000" dirty="0">
              <a:solidFill>
                <a:srgbClr val="C00000"/>
              </a:solidFill>
            </a:endParaRPr>
          </a:p>
          <a:p>
            <a:r>
              <a:rPr lang="en-GB" sz="2000" dirty="0">
                <a:solidFill>
                  <a:srgbClr val="0563C1"/>
                </a:solidFill>
                <a:hlinkClick r:id="rId3">
                  <a:extLst>
                    <a:ext uri="{A12FA001-AC4F-418D-AE19-62706E023703}">
                      <ahyp:hlinkClr xmlns:ahyp="http://schemas.microsoft.com/office/drawing/2018/hyperlinkcolor" xmlns="" val="tx"/>
                    </a:ext>
                  </a:extLst>
                </a:hlinkClick>
              </a:rPr>
              <a:t>https://www.who.int/news-room/fact-sheets/detail/</a:t>
            </a:r>
            <a:r>
              <a:rPr lang="en-GB" sz="2000" dirty="0">
                <a:solidFill>
                  <a:srgbClr val="C00000"/>
                </a:solidFill>
                <a:hlinkClick r:id="rId3">
                  <a:extLst>
                    <a:ext uri="{A12FA001-AC4F-418D-AE19-62706E023703}">
                      <ahyp:hlinkClr xmlns:ahyp="http://schemas.microsoft.com/office/drawing/2018/hyperlinkcolor" xmlns="" val="tx"/>
                    </a:ext>
                  </a:extLst>
                </a:hlinkClick>
              </a:rPr>
              <a:t>breast-cancer</a:t>
            </a:r>
            <a:endParaRPr lang="en-GB" sz="2000" dirty="0">
              <a:solidFill>
                <a:srgbClr val="C00000"/>
              </a:solidFill>
            </a:endParaRPr>
          </a:p>
          <a:p>
            <a:r>
              <a:rPr lang="en-GB" sz="2000" dirty="0">
                <a:solidFill>
                  <a:srgbClr val="0563C1"/>
                </a:solidFill>
                <a:hlinkClick r:id="rId4">
                  <a:extLst>
                    <a:ext uri="{A12FA001-AC4F-418D-AE19-62706E023703}">
                      <ahyp:hlinkClr xmlns:ahyp="http://schemas.microsoft.com/office/drawing/2018/hyperlinkcolor" xmlns="" val="tx"/>
                    </a:ext>
                  </a:extLst>
                </a:hlinkClick>
              </a:rPr>
              <a:t>https://www.who.int/news-room/fact-sheets/detail/</a:t>
            </a:r>
            <a:r>
              <a:rPr lang="en-GB" sz="2000" dirty="0">
                <a:solidFill>
                  <a:srgbClr val="C00000"/>
                </a:solidFill>
                <a:hlinkClick r:id="rId4">
                  <a:extLst>
                    <a:ext uri="{A12FA001-AC4F-418D-AE19-62706E023703}">
                      <ahyp:hlinkClr xmlns:ahyp="http://schemas.microsoft.com/office/drawing/2018/hyperlinkcolor" xmlns="" val="tx"/>
                    </a:ext>
                  </a:extLst>
                </a:hlinkClick>
              </a:rPr>
              <a:t>suicide</a:t>
            </a:r>
            <a:endParaRPr lang="en-GB" sz="2000" dirty="0">
              <a:solidFill>
                <a:srgbClr val="C00000"/>
              </a:solidFill>
            </a:endParaRPr>
          </a:p>
          <a:p>
            <a:r>
              <a:rPr lang="en-GB" sz="2000" dirty="0">
                <a:solidFill>
                  <a:srgbClr val="0563C1"/>
                </a:solidFill>
                <a:hlinkClick r:id="rId5">
                  <a:extLst>
                    <a:ext uri="{A12FA001-AC4F-418D-AE19-62706E023703}">
                      <ahyp:hlinkClr xmlns:ahyp="http://schemas.microsoft.com/office/drawing/2018/hyperlinkcolor" xmlns="" val="tx"/>
                    </a:ext>
                  </a:extLst>
                </a:hlinkClick>
              </a:rPr>
              <a:t>https://www.who.int/news-room/fact-sheets/detail/</a:t>
            </a:r>
            <a:r>
              <a:rPr lang="en-GB" sz="2000" dirty="0">
                <a:solidFill>
                  <a:srgbClr val="C00000"/>
                </a:solidFill>
                <a:hlinkClick r:id="rId5">
                  <a:extLst>
                    <a:ext uri="{A12FA001-AC4F-418D-AE19-62706E023703}">
                      <ahyp:hlinkClr xmlns:ahyp="http://schemas.microsoft.com/office/drawing/2018/hyperlinkcolor" xmlns="" val="tx"/>
                    </a:ext>
                  </a:extLst>
                </a:hlinkClick>
              </a:rPr>
              <a:t>cholera</a:t>
            </a:r>
            <a:endParaRPr lang="en-GB" sz="2000" dirty="0">
              <a:solidFill>
                <a:srgbClr val="C00000"/>
              </a:solidFill>
            </a:endParaRPr>
          </a:p>
          <a:p>
            <a:endParaRPr lang="en-GB" sz="2000" dirty="0"/>
          </a:p>
          <a:p>
            <a:endParaRPr lang="en-GB" sz="2000" dirty="0"/>
          </a:p>
          <a:p>
            <a:r>
              <a:rPr lang="en-GB" sz="2000" dirty="0"/>
              <a:t>Use this resource to find out more global context about your essay topic</a:t>
            </a:r>
          </a:p>
          <a:p>
            <a:pPr marL="0" indent="0">
              <a:buNone/>
            </a:pPr>
            <a:r>
              <a:rPr lang="en-GB" sz="2000" dirty="0">
                <a:hlinkClick r:id="rId6"/>
              </a:rPr>
              <a:t>https://www.who.int/news-room/fact-sheets</a:t>
            </a:r>
            <a:endParaRPr lang="en-GB" sz="2000" dirty="0"/>
          </a:p>
          <a:p>
            <a:pPr marL="0" indent="0">
              <a:buNone/>
            </a:pPr>
            <a:endParaRPr lang="en-GB" sz="2000" dirty="0"/>
          </a:p>
          <a:p>
            <a:pPr marL="0" indent="0">
              <a:buNone/>
            </a:pPr>
            <a:endParaRPr lang="en-GB" sz="2000" dirty="0"/>
          </a:p>
        </p:txBody>
      </p:sp>
    </p:spTree>
    <p:extLst>
      <p:ext uri="{BB962C8B-B14F-4D97-AF65-F5344CB8AC3E}">
        <p14:creationId xmlns:p14="http://schemas.microsoft.com/office/powerpoint/2010/main" val="338912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F6BF70-C7D1-4AF9-8DB4-BEEB8A9C35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097280"/>
            <a:ext cx="3796306" cy="4666207"/>
          </a:xfrm>
        </p:spPr>
        <p:txBody>
          <a:bodyPr anchor="ctr">
            <a:normAutofit/>
          </a:bodyPr>
          <a:lstStyle/>
          <a:p>
            <a:r>
              <a:rPr lang="en-US" sz="4800"/>
              <a:t>Key Actors in Global Health</a:t>
            </a:r>
          </a:p>
        </p:txBody>
      </p:sp>
      <p:grpSp>
        <p:nvGrpSpPr>
          <p:cNvPr id="11" name="Group 10">
            <a:extLst>
              <a:ext uri="{FF2B5EF4-FFF2-40B4-BE49-F238E27FC236}">
                <a16:creationId xmlns:a16="http://schemas.microsoft.com/office/drawing/2014/main" id="{0C66A8B6-1F6E-4FCC-93B9-B9986B6FD1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2"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A8278B-6DF7-481F-B1FA-FFE7D6C3C7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014F06-3D5C-4F57-94FD-5E5987941A09}"/>
              </a:ext>
            </a:extLst>
          </p:cNvPr>
          <p:cNvGraphicFramePr>
            <a:graphicFrameLocks noGrp="1"/>
          </p:cNvGraphicFramePr>
          <p:nvPr>
            <p:ph idx="1"/>
            <p:extLst>
              <p:ext uri="{D42A27DB-BD31-4B8C-83A1-F6EECF244321}">
                <p14:modId xmlns:p14="http://schemas.microsoft.com/office/powerpoint/2010/main" val="508208524"/>
              </p:ext>
            </p:extLst>
          </p:nvPr>
        </p:nvGraphicFramePr>
        <p:xfrm>
          <a:off x="5431536" y="386265"/>
          <a:ext cx="5918184" cy="5607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US" sz="4800"/>
              <a:t>Key Actors in Global Health</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pPr marL="0" indent="0">
              <a:buNone/>
            </a:pPr>
            <a:r>
              <a:rPr lang="en-US" sz="1700" b="1"/>
              <a:t>WHO</a:t>
            </a:r>
          </a:p>
          <a:p>
            <a:r>
              <a:rPr lang="en-US" sz="1700"/>
              <a:t>United Nations agency that is responsible for health</a:t>
            </a:r>
          </a:p>
          <a:p>
            <a:r>
              <a:rPr lang="en-US" sz="1700"/>
              <a:t>Headquartered in Geneva and has offices in each region of the world </a:t>
            </a:r>
          </a:p>
          <a:p>
            <a:r>
              <a:rPr lang="en-US" sz="1700"/>
              <a:t>Primarily a technical agency that engages in knowledge sharing and plays a key role in setting technical standards and norms</a:t>
            </a:r>
          </a:p>
          <a:p>
            <a:pPr marL="0" indent="0">
              <a:buNone/>
            </a:pPr>
            <a:r>
              <a:rPr lang="en-US" sz="1700"/>
              <a:t>Priority Action Areas: Health for all; Health emergencies; Women, Children, and adolescents; The health impacts of climate and environmental change</a:t>
            </a:r>
          </a:p>
          <a:p>
            <a:endParaRPr lang="en-US" sz="1700"/>
          </a:p>
          <a:p>
            <a:endParaRPr lang="en-US" sz="1700"/>
          </a:p>
        </p:txBody>
      </p:sp>
      <p:pic>
        <p:nvPicPr>
          <p:cNvPr id="1026" name="Picture 2" descr="WHO: World Health Organisation – Office of the Secretary-General&amp;#39;s Envoy on  Youth">
            <a:extLst>
              <a:ext uri="{FF2B5EF4-FFF2-40B4-BE49-F238E27FC236}">
                <a16:creationId xmlns:a16="http://schemas.microsoft.com/office/drawing/2014/main" id="{85C1D83A-8F78-409E-9E19-6120F0F88C4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5911532" y="3517333"/>
            <a:ext cx="5150277" cy="164808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0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US" sz="4800"/>
              <a:t>Key Actors in Global Health</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pPr marL="0" indent="0">
              <a:buNone/>
            </a:pPr>
            <a:r>
              <a:rPr lang="en-US" sz="1700" b="1"/>
              <a:t>UNICEF</a:t>
            </a:r>
          </a:p>
          <a:p>
            <a:r>
              <a:rPr lang="en-US" sz="1700"/>
              <a:t>The main function of UNICEF is to enhance the health and well-being of children</a:t>
            </a:r>
          </a:p>
          <a:p>
            <a:r>
              <a:rPr lang="en-US" sz="1700"/>
              <a:t>UNICEF is headquartered in New York but has offices in 190 countries</a:t>
            </a:r>
          </a:p>
          <a:p>
            <a:r>
              <a:rPr lang="en-US" sz="1700"/>
              <a:t>All of UNICEF’s funding is from voluntary contributions</a:t>
            </a:r>
          </a:p>
          <a:p>
            <a:r>
              <a:rPr lang="en-US" sz="1700"/>
              <a:t>Focus areas: Child protection and inclusion; Child survival; Education; Children in complex emergencies; Gender; Innovation for children</a:t>
            </a:r>
          </a:p>
        </p:txBody>
      </p:sp>
      <p:pic>
        <p:nvPicPr>
          <p:cNvPr id="2050" name="Picture 2" descr="Ericsson partners with UNICEF to map school internet connectivity">
            <a:extLst>
              <a:ext uri="{FF2B5EF4-FFF2-40B4-BE49-F238E27FC236}">
                <a16:creationId xmlns:a16="http://schemas.microsoft.com/office/drawing/2014/main" id="{34BCFCBA-C3C0-46F5-AD06-227EDF1AA1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88576"/>
            <a:ext cx="5150277" cy="190560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1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000"/>
              <a:t>Key Actors in Global Health</a:t>
            </a:r>
          </a:p>
        </p:txBody>
      </p:sp>
      <p:sp>
        <p:nvSpPr>
          <p:cNvPr id="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pPr marL="0" indent="0">
              <a:buNone/>
            </a:pPr>
            <a:r>
              <a:rPr lang="en-US" sz="2200" b="1"/>
              <a:t>UNAIDS</a:t>
            </a:r>
          </a:p>
          <a:p>
            <a:r>
              <a:rPr lang="en-US" sz="2200"/>
              <a:t>Global agency with primary responsibility for dealing with HIV/AIDS</a:t>
            </a:r>
          </a:p>
          <a:p>
            <a:r>
              <a:rPr lang="en-US" sz="2200"/>
              <a:t>Based in Geneva</a:t>
            </a:r>
          </a:p>
          <a:p>
            <a:r>
              <a:rPr lang="en-US" sz="2200"/>
              <a:t>Assists countries with national AIDS plans, works to strengthen country surveillance, emphasizes prevention, and works to increase the number of people on treatment</a:t>
            </a:r>
          </a:p>
        </p:txBody>
      </p:sp>
      <p:pic>
        <p:nvPicPr>
          <p:cNvPr id="3076" name="Picture 4" descr="How COVID-19 is affecting HIV 2020 target - UNAIDS">
            <a:extLst>
              <a:ext uri="{FF2B5EF4-FFF2-40B4-BE49-F238E27FC236}">
                <a16:creationId xmlns:a16="http://schemas.microsoft.com/office/drawing/2014/main" id="{922ED150-BAC3-4DEC-972A-BE48FCD144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996021"/>
            <a:ext cx="5458968" cy="286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324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Key Actors in Global Health</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73ECA8-7190-45AF-9174-D31B8467BD63}"/>
              </a:ext>
            </a:extLst>
          </p:cNvPr>
          <p:cNvGraphicFramePr>
            <a:graphicFrameLocks noGrp="1"/>
          </p:cNvGraphicFramePr>
          <p:nvPr>
            <p:ph idx="1"/>
            <p:extLst>
              <p:ext uri="{D42A27DB-BD31-4B8C-83A1-F6EECF244321}">
                <p14:modId xmlns:p14="http://schemas.microsoft.com/office/powerpoint/2010/main" val="1658980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Key Actors in Global Health</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3C9655-05E6-40EC-960B-2B79C119E555}"/>
              </a:ext>
            </a:extLst>
          </p:cNvPr>
          <p:cNvGraphicFramePr>
            <a:graphicFrameLocks noGrp="1"/>
          </p:cNvGraphicFramePr>
          <p:nvPr>
            <p:ph idx="1"/>
            <p:extLst>
              <p:ext uri="{D42A27DB-BD31-4B8C-83A1-F6EECF244321}">
                <p14:modId xmlns:p14="http://schemas.microsoft.com/office/powerpoint/2010/main" val="133987162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p:cNvSpPr>
            <a:spLocks noGrp="1"/>
          </p:cNvSpPr>
          <p:nvPr>
            <p:ph type="title"/>
          </p:nvPr>
        </p:nvSpPr>
        <p:spPr>
          <a:xfrm>
            <a:off x="4552950" y="329184"/>
            <a:ext cx="6995922" cy="1783080"/>
          </a:xfrm>
        </p:spPr>
        <p:txBody>
          <a:bodyPr anchor="b">
            <a:normAutofit/>
          </a:bodyPr>
          <a:lstStyle/>
          <a:p>
            <a:r>
              <a:rPr lang="en-GB" sz="5400" b="1" dirty="0"/>
              <a:t>In this session you will:</a:t>
            </a:r>
          </a:p>
        </p:txBody>
      </p:sp>
      <p:pic>
        <p:nvPicPr>
          <p:cNvPr id="5" name="Picture 4">
            <a:extLst>
              <a:ext uri="{FF2B5EF4-FFF2-40B4-BE49-F238E27FC236}">
                <a16:creationId xmlns:a16="http://schemas.microsoft.com/office/drawing/2014/main" id="{9F812B7E-AF5B-406E-BA78-B1EFB00A155A}"/>
              </a:ext>
            </a:extLst>
          </p:cNvPr>
          <p:cNvPicPr>
            <a:picLocks noChangeAspect="1"/>
          </p:cNvPicPr>
          <p:nvPr/>
        </p:nvPicPr>
        <p:blipFill rotWithShape="1">
          <a:blip r:embed="rId3"/>
          <a:srcRect l="54529" r="1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p:cNvSpPr>
            <a:spLocks noGrp="1"/>
          </p:cNvSpPr>
          <p:nvPr>
            <p:ph idx="1"/>
          </p:nvPr>
        </p:nvSpPr>
        <p:spPr>
          <a:xfrm>
            <a:off x="5297762" y="2706624"/>
            <a:ext cx="6251110" cy="3483864"/>
          </a:xfrm>
        </p:spPr>
        <p:txBody>
          <a:bodyPr>
            <a:normAutofit/>
          </a:bodyPr>
          <a:lstStyle/>
          <a:p>
            <a:r>
              <a:rPr lang="en-GB" sz="2400" dirty="0"/>
              <a:t>Familiarise with the various global actors and possible partnerships for better global health</a:t>
            </a:r>
          </a:p>
          <a:p>
            <a:r>
              <a:rPr lang="en-GB" sz="2400" dirty="0"/>
              <a:t>Understand the various conflicts and interests possible in global health partnerships</a:t>
            </a:r>
          </a:p>
          <a:p>
            <a:r>
              <a:rPr lang="en-GB" sz="2400" dirty="0"/>
              <a:t>Unpack the last section of your essay and benefit from peer feedback</a:t>
            </a:r>
          </a:p>
        </p:txBody>
      </p:sp>
    </p:spTree>
    <p:extLst>
      <p:ext uri="{BB962C8B-B14F-4D97-AF65-F5344CB8AC3E}">
        <p14:creationId xmlns:p14="http://schemas.microsoft.com/office/powerpoint/2010/main" val="10288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E48AFA-8884-4F68-A44F-D2C1E8609C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1" y="3998018"/>
            <a:ext cx="3981854" cy="2216513"/>
          </a:xfrm>
        </p:spPr>
        <p:txBody>
          <a:bodyPr>
            <a:normAutofit/>
          </a:bodyPr>
          <a:lstStyle/>
          <a:p>
            <a:r>
              <a:rPr lang="en-US" dirty="0"/>
              <a:t>Key Actors in Global Health</a:t>
            </a:r>
          </a:p>
        </p:txBody>
      </p:sp>
      <p:sp>
        <p:nvSpPr>
          <p:cNvPr id="73" name="Arc 72">
            <a:extLst>
              <a:ext uri="{FF2B5EF4-FFF2-40B4-BE49-F238E27FC236}">
                <a16:creationId xmlns:a16="http://schemas.microsoft.com/office/drawing/2014/main" id="{969D19A6-08CB-498C-93EC-3FFB021FC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098" name="Picture 2" descr="Nourish People and Planet - The Rockefeller Foundation">
            <a:extLst>
              <a:ext uri="{FF2B5EF4-FFF2-40B4-BE49-F238E27FC236}">
                <a16:creationId xmlns:a16="http://schemas.microsoft.com/office/drawing/2014/main" id="{287396A3-541A-4250-85DB-E29273C144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914" y="756265"/>
            <a:ext cx="10872172" cy="285394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66920" y="3667760"/>
            <a:ext cx="6786881" cy="2985593"/>
          </a:xfrm>
        </p:spPr>
        <p:txBody>
          <a:bodyPr>
            <a:normAutofit/>
          </a:bodyPr>
          <a:lstStyle/>
          <a:p>
            <a:pPr marL="0" indent="0">
              <a:buNone/>
            </a:pPr>
            <a:r>
              <a:rPr lang="en-US" sz="1800" b="1" dirty="0"/>
              <a:t>The Rockefeller Foundation</a:t>
            </a:r>
          </a:p>
          <a:p>
            <a:r>
              <a:rPr lang="en-US" sz="1800" dirty="0"/>
              <a:t>Strength is investing a relatively small amount of money to make large impacts</a:t>
            </a:r>
          </a:p>
          <a:p>
            <a:r>
              <a:rPr lang="en-US" sz="1800" dirty="0"/>
              <a:t>In last 20 years, established the framework for developing partnerships between the public and private sectors in GH and worked on HIV/AIDS and human resources in poor countries</a:t>
            </a:r>
          </a:p>
          <a:p>
            <a:r>
              <a:rPr lang="en-US" sz="1800" dirty="0"/>
              <a:t>Now focus on universal health coverage, food security, and further leveraging the private sector</a:t>
            </a:r>
          </a:p>
        </p:txBody>
      </p:sp>
    </p:spTree>
    <p:extLst>
      <p:ext uri="{BB962C8B-B14F-4D97-AF65-F5344CB8AC3E}">
        <p14:creationId xmlns:p14="http://schemas.microsoft.com/office/powerpoint/2010/main" val="2089500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Key Actors in Global Health</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pPr marL="0" indent="0">
              <a:buNone/>
            </a:pPr>
            <a:r>
              <a:rPr lang="en-US" sz="2200" b="1"/>
              <a:t>The Wellcome Trust</a:t>
            </a:r>
            <a:endParaRPr lang="en-US" sz="2200"/>
          </a:p>
          <a:p>
            <a:r>
              <a:rPr lang="en-US" sz="2200"/>
              <a:t>Supports biomedical research globally to understand health and disease</a:t>
            </a:r>
          </a:p>
          <a:p>
            <a:r>
              <a:rPr lang="en-US" sz="2200"/>
              <a:t>Funds research conducted either at independent institutions or institutes created by the foundation and improves facilities in low-income countries</a:t>
            </a:r>
          </a:p>
          <a:p>
            <a:r>
              <a:rPr lang="en-US" sz="2200"/>
              <a:t>Well known for sequencing one third of the human genome and uncovering genetic links to cancer and diabetes</a:t>
            </a:r>
          </a:p>
        </p:txBody>
      </p:sp>
      <p:pic>
        <p:nvPicPr>
          <p:cNvPr id="5122" name="Picture 2" descr="Wellcome Trust - SARECO">
            <a:extLst>
              <a:ext uri="{FF2B5EF4-FFF2-40B4-BE49-F238E27FC236}">
                <a16:creationId xmlns:a16="http://schemas.microsoft.com/office/drawing/2014/main" id="{2D3E3E9F-55DD-407D-9ACE-59146EDFE5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9" r="3905"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69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7B831B6F-405A-4B47-B9BB-5CA88F2858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anchor="b">
            <a:normAutofit/>
          </a:bodyPr>
          <a:lstStyle/>
          <a:p>
            <a:r>
              <a:rPr lang="en-US" sz="5000"/>
              <a:t>Key Actors in Global Health</a:t>
            </a:r>
          </a:p>
        </p:txBody>
      </p:sp>
      <p:pic>
        <p:nvPicPr>
          <p:cNvPr id="6146" name="Picture 2" descr="The Bill &amp;amp; Melinda Gates Foundation">
            <a:extLst>
              <a:ext uri="{FF2B5EF4-FFF2-40B4-BE49-F238E27FC236}">
                <a16:creationId xmlns:a16="http://schemas.microsoft.com/office/drawing/2014/main" id="{745340F9-AAA4-4830-B072-488B42A57E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1668483"/>
            <a:ext cx="5458968" cy="3521034"/>
          </a:xfrm>
          <a:prstGeom prst="rect">
            <a:avLst/>
          </a:prstGeom>
          <a:noFill/>
          <a:extLst>
            <a:ext uri="{909E8E84-426E-40DD-AFC4-6F175D3DCCD1}">
              <a14:hiddenFill xmlns:a14="http://schemas.microsoft.com/office/drawing/2010/main">
                <a:solidFill>
                  <a:srgbClr val="FFFFFF"/>
                </a:solidFill>
              </a14:hiddenFill>
            </a:ext>
          </a:extLst>
        </p:spPr>
      </p:pic>
      <p:sp>
        <p:nvSpPr>
          <p:cNvPr id="614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739128" y="2664886"/>
            <a:ext cx="4818888" cy="3550789"/>
          </a:xfrm>
        </p:spPr>
        <p:txBody>
          <a:bodyPr anchor="t">
            <a:normAutofit/>
          </a:bodyPr>
          <a:lstStyle/>
          <a:p>
            <a:pPr marL="0" indent="0">
              <a:buNone/>
            </a:pPr>
            <a:r>
              <a:rPr lang="en-US" sz="1700" b="1"/>
              <a:t>The Bill &amp; Melinda Gates Foundation</a:t>
            </a:r>
          </a:p>
          <a:p>
            <a:r>
              <a:rPr lang="en-US" sz="1700"/>
              <a:t>Supports global development work </a:t>
            </a:r>
          </a:p>
          <a:p>
            <a:pPr lvl="1"/>
            <a:r>
              <a:rPr lang="en-US" sz="1700"/>
              <a:t>Reducing health inequities</a:t>
            </a:r>
          </a:p>
          <a:p>
            <a:pPr lvl="1"/>
            <a:r>
              <a:rPr lang="en-US" sz="1700"/>
              <a:t>Improving access to health products and services</a:t>
            </a:r>
          </a:p>
          <a:p>
            <a:pPr lvl="1"/>
            <a:r>
              <a:rPr lang="en-US" sz="1700"/>
              <a:t>Market-based solutions to inclusive and sustainable economic development</a:t>
            </a:r>
          </a:p>
          <a:p>
            <a:pPr lvl="1"/>
            <a:r>
              <a:rPr lang="en-US" sz="1700"/>
              <a:t>Build partnerships to promote supporting policies</a:t>
            </a:r>
          </a:p>
          <a:p>
            <a:r>
              <a:rPr lang="en-US" sz="1700"/>
              <a:t>Funds scientific discoveries and supports partner organizations</a:t>
            </a:r>
          </a:p>
          <a:p>
            <a:pPr marL="0" indent="0">
              <a:buNone/>
            </a:pPr>
            <a:endParaRPr lang="en-US" sz="1700"/>
          </a:p>
        </p:txBody>
      </p:sp>
    </p:spTree>
    <p:extLst>
      <p:ext uri="{BB962C8B-B14F-4D97-AF65-F5344CB8AC3E}">
        <p14:creationId xmlns:p14="http://schemas.microsoft.com/office/powerpoint/2010/main" val="3488649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Key Actors in Global Health</a:t>
            </a:r>
          </a:p>
        </p:txBody>
      </p:sp>
      <p:graphicFrame>
        <p:nvGraphicFramePr>
          <p:cNvPr id="5" name="Content Placeholder 2">
            <a:extLst>
              <a:ext uri="{FF2B5EF4-FFF2-40B4-BE49-F238E27FC236}">
                <a16:creationId xmlns:a16="http://schemas.microsoft.com/office/drawing/2014/main" id="{81A75B2B-B1CF-4D5A-A5BC-6FEE76BADA1A}"/>
              </a:ext>
            </a:extLst>
          </p:cNvPr>
          <p:cNvGraphicFramePr>
            <a:graphicFrameLocks noGrp="1"/>
          </p:cNvGraphicFramePr>
          <p:nvPr>
            <p:ph idx="1"/>
            <p:extLst>
              <p:ext uri="{D42A27DB-BD31-4B8C-83A1-F6EECF244321}">
                <p14:modId xmlns:p14="http://schemas.microsoft.com/office/powerpoint/2010/main" val="88387365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Key Actors in Global Health</a:t>
            </a:r>
          </a:p>
        </p:txBody>
      </p:sp>
      <p:graphicFrame>
        <p:nvGraphicFramePr>
          <p:cNvPr id="5" name="Content Placeholder 2">
            <a:extLst>
              <a:ext uri="{FF2B5EF4-FFF2-40B4-BE49-F238E27FC236}">
                <a16:creationId xmlns:a16="http://schemas.microsoft.com/office/drawing/2014/main" id="{682E0981-6BAA-4CFD-BDB1-C190AA283BBA}"/>
              </a:ext>
            </a:extLst>
          </p:cNvPr>
          <p:cNvGraphicFramePr>
            <a:graphicFrameLocks noGrp="1"/>
          </p:cNvGraphicFramePr>
          <p:nvPr>
            <p:ph idx="1"/>
            <p:extLst>
              <p:ext uri="{D42A27DB-BD31-4B8C-83A1-F6EECF244321}">
                <p14:modId xmlns:p14="http://schemas.microsoft.com/office/powerpoint/2010/main" val="37736614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626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GB" sz="6000">
                <a:solidFill>
                  <a:schemeClr val="bg1"/>
                </a:solidFill>
              </a:rPr>
              <a:t>NGOs </a:t>
            </a:r>
          </a:p>
        </p:txBody>
      </p:sp>
      <p:graphicFrame>
        <p:nvGraphicFramePr>
          <p:cNvPr id="5" name="Content Placeholder 2">
            <a:extLst>
              <a:ext uri="{FF2B5EF4-FFF2-40B4-BE49-F238E27FC236}">
                <a16:creationId xmlns:a16="http://schemas.microsoft.com/office/drawing/2014/main" id="{7CB6C387-C641-4B3A-A712-A512C443A720}"/>
              </a:ext>
            </a:extLst>
          </p:cNvPr>
          <p:cNvGraphicFramePr>
            <a:graphicFrameLocks noGrp="1"/>
          </p:cNvGraphicFramePr>
          <p:nvPr>
            <p:ph idx="1"/>
            <p:extLst>
              <p:ext uri="{D42A27DB-BD31-4B8C-83A1-F6EECF244321}">
                <p14:modId xmlns:p14="http://schemas.microsoft.com/office/powerpoint/2010/main" val="95017996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GB" sz="6000">
                <a:solidFill>
                  <a:schemeClr val="bg1"/>
                </a:solidFill>
              </a:rPr>
              <a:t>NGOS </a:t>
            </a:r>
          </a:p>
        </p:txBody>
      </p:sp>
      <p:graphicFrame>
        <p:nvGraphicFramePr>
          <p:cNvPr id="5" name="Content Placeholder 2">
            <a:extLst>
              <a:ext uri="{FF2B5EF4-FFF2-40B4-BE49-F238E27FC236}">
                <a16:creationId xmlns:a16="http://schemas.microsoft.com/office/drawing/2014/main" id="{25955BC5-849F-4FEF-83DE-6820C2B0C92D}"/>
              </a:ext>
            </a:extLst>
          </p:cNvPr>
          <p:cNvGraphicFramePr>
            <a:graphicFrameLocks noGrp="1"/>
          </p:cNvGraphicFramePr>
          <p:nvPr>
            <p:ph idx="1"/>
            <p:extLst>
              <p:ext uri="{D42A27DB-BD31-4B8C-83A1-F6EECF244321}">
                <p14:modId xmlns:p14="http://schemas.microsoft.com/office/powerpoint/2010/main" val="369604498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GB" sz="6000">
                <a:solidFill>
                  <a:schemeClr val="bg1"/>
                </a:solidFill>
              </a:rPr>
              <a:t>NGOs</a:t>
            </a:r>
          </a:p>
        </p:txBody>
      </p:sp>
      <p:graphicFrame>
        <p:nvGraphicFramePr>
          <p:cNvPr id="5" name="Content Placeholder 2">
            <a:extLst>
              <a:ext uri="{FF2B5EF4-FFF2-40B4-BE49-F238E27FC236}">
                <a16:creationId xmlns:a16="http://schemas.microsoft.com/office/drawing/2014/main" id="{F93C0781-670E-4C0F-B69A-CE2F1F954BCC}"/>
              </a:ext>
            </a:extLst>
          </p:cNvPr>
          <p:cNvGraphicFramePr>
            <a:graphicFrameLocks noGrp="1"/>
          </p:cNvGraphicFramePr>
          <p:nvPr>
            <p:ph idx="1"/>
            <p:extLst>
              <p:ext uri="{D42A27DB-BD31-4B8C-83A1-F6EECF244321}">
                <p14:modId xmlns:p14="http://schemas.microsoft.com/office/powerpoint/2010/main" val="244367463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2" y="723578"/>
            <a:ext cx="3387106" cy="1645501"/>
          </a:xfrm>
        </p:spPr>
        <p:txBody>
          <a:bodyPr vert="horz" lIns="91440" tIns="45720" rIns="91440" bIns="45720" rtlCol="0" anchor="ctr">
            <a:normAutofit/>
          </a:bodyPr>
          <a:lstStyle/>
          <a:p>
            <a:r>
              <a:rPr lang="en-US"/>
              <a:t>NGOs </a:t>
            </a:r>
          </a:p>
        </p:txBody>
      </p:sp>
      <p:sp>
        <p:nvSpPr>
          <p:cNvPr id="3" name="Content Placeholder 2"/>
          <p:cNvSpPr>
            <a:spLocks noGrp="1"/>
          </p:cNvSpPr>
          <p:nvPr>
            <p:ph sz="half" idx="1"/>
          </p:nvPr>
        </p:nvSpPr>
        <p:spPr>
          <a:xfrm>
            <a:off x="804672" y="2548467"/>
            <a:ext cx="3387105" cy="3628495"/>
          </a:xfrm>
        </p:spPr>
        <p:txBody>
          <a:bodyPr vert="horz" lIns="91440" tIns="45720" rIns="91440" bIns="45720" rtlCol="0">
            <a:normAutofit/>
          </a:bodyPr>
          <a:lstStyle/>
          <a:p>
            <a:r>
              <a:rPr lang="en-US" sz="1800"/>
              <a:t>Some NGOs are faith based organisations sponsored by religious groups – while nowadays they don’t expect recipients to adhere to a particular faith – they do represent the various religious traditions </a:t>
            </a:r>
          </a:p>
          <a:p>
            <a:r>
              <a:rPr lang="en-US" sz="1800"/>
              <a:t>World Vision</a:t>
            </a:r>
          </a:p>
          <a:p>
            <a:r>
              <a:rPr lang="en-US" sz="1800"/>
              <a:t>Islamic Relief</a:t>
            </a:r>
          </a:p>
          <a:p>
            <a:r>
              <a:rPr lang="en-US" sz="1800"/>
              <a:t>Catholic Relief services</a:t>
            </a:r>
          </a:p>
          <a:p>
            <a:r>
              <a:rPr lang="en-US" sz="1800"/>
              <a:t>World Jewish Relief</a:t>
            </a:r>
          </a:p>
        </p:txBody>
      </p:sp>
      <p:sp>
        <p:nvSpPr>
          <p:cNvPr id="13" name="Rectangle 12">
            <a:extLst>
              <a:ext uri="{FF2B5EF4-FFF2-40B4-BE49-F238E27FC236}">
                <a16:creationId xmlns:a16="http://schemas.microsoft.com/office/drawing/2014/main" id="{EBB6D9F6-3E47-45AD-8461-718A3C87E3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3B16A00-A549-4B07-B8C2-4B3A966D9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Image result for world vision">
            <a:hlinkClick r:id="rId2"/>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5009463" y="1022154"/>
            <a:ext cx="3775899" cy="2265539"/>
          </a:xfrm>
          <a:prstGeom prst="rect">
            <a:avLst/>
          </a:prstGeom>
          <a:noFill/>
        </p:spPr>
      </p:pic>
      <p:sp>
        <p:nvSpPr>
          <p:cNvPr id="17" name="Rectangle 16">
            <a:extLst>
              <a:ext uri="{FF2B5EF4-FFF2-40B4-BE49-F238E27FC236}">
                <a16:creationId xmlns:a16="http://schemas.microsoft.com/office/drawing/2014/main" id="{33B86BAE-87B4-4192-ABB2-627FFC965A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mage result for catholic relief services">
            <a:hlinkClick r:id="rId4"/>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9279639" y="613781"/>
            <a:ext cx="2438503" cy="2438503"/>
          </a:xfrm>
          <a:prstGeom prst="rect">
            <a:avLst/>
          </a:prstGeom>
          <a:noFill/>
        </p:spPr>
      </p:pic>
      <p:sp>
        <p:nvSpPr>
          <p:cNvPr id="19" name="Rectangle 18">
            <a:extLst>
              <a:ext uri="{FF2B5EF4-FFF2-40B4-BE49-F238E27FC236}">
                <a16:creationId xmlns:a16="http://schemas.microsoft.com/office/drawing/2014/main" id="{22BB4F03-4463-45CC-89A7-8E03412EDD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mage result for Islamic relief">
            <a:hlinkClick r:id="rId6"/>
          </p:cNvPr>
          <p:cNvPicPr/>
          <p:nvPr/>
        </p:nvPicPr>
        <p:blipFill>
          <a:blip r:embed="rId7" cstate="print">
            <a:extLst>
              <a:ext uri="{28A0092B-C50C-407E-A947-70E740481C1C}">
                <a14:useLocalDpi xmlns:a14="http://schemas.microsoft.com/office/drawing/2010/main" val="0"/>
              </a:ext>
            </a:extLst>
          </a:blip>
          <a:stretch>
            <a:fillRect/>
          </a:stretch>
        </p:blipFill>
        <p:spPr bwMode="auto">
          <a:xfrm>
            <a:off x="5124405" y="4318312"/>
            <a:ext cx="3546015" cy="2065554"/>
          </a:xfrm>
          <a:prstGeom prst="rect">
            <a:avLst/>
          </a:prstGeom>
          <a:noFill/>
        </p:spPr>
      </p:pic>
      <p:sp>
        <p:nvSpPr>
          <p:cNvPr id="21" name="Rectangle 20">
            <a:extLst>
              <a:ext uri="{FF2B5EF4-FFF2-40B4-BE49-F238E27FC236}">
                <a16:creationId xmlns:a16="http://schemas.microsoft.com/office/drawing/2014/main" id="{80E1AEAE-1F52-4C29-925C-27738417E9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Image result for world jewish relief logo">
            <a:hlinkClick r:id="rId8"/>
          </p:cNvPr>
          <p:cNvPicPr/>
          <p:nvPr/>
        </p:nvPicPr>
        <p:blipFill>
          <a:blip r:embed="rId9" cstate="print">
            <a:extLst>
              <a:ext uri="{28A0092B-C50C-407E-A947-70E740481C1C}">
                <a14:useLocalDpi xmlns:a14="http://schemas.microsoft.com/office/drawing/2010/main" val="0"/>
              </a:ext>
            </a:extLst>
          </a:blip>
          <a:stretch>
            <a:fillRect/>
          </a:stretch>
        </p:blipFill>
        <p:spPr bwMode="auto">
          <a:xfrm>
            <a:off x="9279639" y="3893177"/>
            <a:ext cx="2438503" cy="2267807"/>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US" sz="4800"/>
              <a:t>Key Actors in Global Health</a:t>
            </a:r>
          </a:p>
        </p:txBody>
      </p:sp>
      <p:sp>
        <p:nvSpPr>
          <p:cNvPr id="71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pPr>
              <a:buNone/>
            </a:pPr>
            <a:r>
              <a:rPr lang="en-US" sz="1300" b="1"/>
              <a:t>BRAC</a:t>
            </a:r>
          </a:p>
          <a:p>
            <a:r>
              <a:rPr lang="en-US" sz="1300"/>
              <a:t>Largest NGO involved in international development and reaches 135 million people</a:t>
            </a:r>
          </a:p>
          <a:p>
            <a:r>
              <a:rPr lang="en-US" sz="1300"/>
              <a:t>Works in areas of human rights and social empowerment, education and health, economic empowerment and enterprise development, livelihood training, environmental sustainability and disaster preparedness </a:t>
            </a:r>
          </a:p>
          <a:p>
            <a:r>
              <a:rPr lang="en-US" sz="1300"/>
              <a:t>Women and children take priority</a:t>
            </a:r>
          </a:p>
          <a:p>
            <a:r>
              <a:rPr lang="en-US" sz="1300"/>
              <a:t>Well known for reducing child and infant mortality, spreading oral rehydration therapy, and effectiveness of community-based approaches</a:t>
            </a:r>
          </a:p>
          <a:p>
            <a:r>
              <a:rPr lang="en-US" sz="1300"/>
              <a:t>In Bangladesh, its community-based approach to primary health care is called Essential Health Care (EHC)</a:t>
            </a:r>
          </a:p>
          <a:p>
            <a:r>
              <a:rPr lang="en-US" sz="1300"/>
              <a:t>Trained community healthcare workers are known as </a:t>
            </a:r>
            <a:r>
              <a:rPr lang="en-US" sz="1300" i="1"/>
              <a:t>shasthya shebika</a:t>
            </a:r>
            <a:endParaRPr lang="en-US" sz="1300"/>
          </a:p>
          <a:p>
            <a:endParaRPr lang="en-US" sz="1300"/>
          </a:p>
        </p:txBody>
      </p:sp>
      <p:pic>
        <p:nvPicPr>
          <p:cNvPr id="7170" name="Picture 2" descr="BRAC&amp;#39;s Profile Video - YouTube">
            <a:extLst>
              <a:ext uri="{FF2B5EF4-FFF2-40B4-BE49-F238E27FC236}">
                <a16:creationId xmlns:a16="http://schemas.microsoft.com/office/drawing/2014/main" id="{200DA583-8CD1-4FEB-B338-4363C4F091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92862"/>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0B8DCBA-FEED-46EF-A140-35B904015B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73940"/>
            <a:ext cx="4928291" cy="1035781"/>
          </a:xfrm>
        </p:spPr>
        <p:txBody>
          <a:bodyPr anchor="ctr">
            <a:normAutofit/>
          </a:bodyPr>
          <a:lstStyle/>
          <a:p>
            <a:r>
              <a:rPr lang="en-US" sz="3300"/>
              <a:t>Trends in Global Health Efforts </a:t>
            </a:r>
          </a:p>
        </p:txBody>
      </p:sp>
      <p:pic>
        <p:nvPicPr>
          <p:cNvPr id="6" name="Picture 5">
            <a:extLst>
              <a:ext uri="{FF2B5EF4-FFF2-40B4-BE49-F238E27FC236}">
                <a16:creationId xmlns:a16="http://schemas.microsoft.com/office/drawing/2014/main" id="{E7617753-3D86-4D7C-9B0B-994224AF1BD2}"/>
              </a:ext>
            </a:extLst>
          </p:cNvPr>
          <p:cNvPicPr>
            <a:picLocks noChangeAspect="1"/>
          </p:cNvPicPr>
          <p:nvPr/>
        </p:nvPicPr>
        <p:blipFill rotWithShape="1">
          <a:blip r:embed="rId2"/>
          <a:srcRect r="-3" b="1676"/>
          <a:stretch/>
        </p:blipFill>
        <p:spPr>
          <a:xfrm>
            <a:off x="6788383" y="613147"/>
            <a:ext cx="4565417" cy="5593443"/>
          </a:xfrm>
          <a:prstGeom prst="rect">
            <a:avLst/>
          </a:prstGeom>
        </p:spPr>
      </p:pic>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FCF44D-38EC-4CAD-B1B0-E144C262CE10}"/>
              </a:ext>
            </a:extLst>
          </p:cNvPr>
          <p:cNvGraphicFramePr>
            <a:graphicFrameLocks noGrp="1"/>
          </p:cNvGraphicFramePr>
          <p:nvPr>
            <p:ph idx="1"/>
            <p:extLst>
              <p:ext uri="{D42A27DB-BD31-4B8C-83A1-F6EECF244321}">
                <p14:modId xmlns:p14="http://schemas.microsoft.com/office/powerpoint/2010/main" val="1522788682"/>
              </p:ext>
            </p:extLst>
          </p:nvPr>
        </p:nvGraphicFramePr>
        <p:xfrm>
          <a:off x="1045029" y="2524721"/>
          <a:ext cx="4991629" cy="367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US" sz="4800"/>
              <a:t>Key Actors in Global Health</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pPr>
              <a:buNone/>
            </a:pPr>
            <a:r>
              <a:rPr lang="en-US" sz="1900" b="1"/>
              <a:t>Doctors Without Borders  (MSF)</a:t>
            </a:r>
          </a:p>
          <a:p>
            <a:r>
              <a:rPr lang="en-US" sz="1900"/>
              <a:t>Umbrella organization made up of affiliated groups in 21 countries</a:t>
            </a:r>
          </a:p>
          <a:p>
            <a:r>
              <a:rPr lang="en-US" sz="1900"/>
              <a:t>Best known for provision of health services following humanitarian crises, but also involved with nutrition, disease control efforts, and also efforts to increase access to essential medicines</a:t>
            </a:r>
          </a:p>
          <a:p>
            <a:r>
              <a:rPr lang="en-US" sz="1900"/>
              <a:t>Commitment to political independence, medical ethics, and human rights</a:t>
            </a:r>
          </a:p>
          <a:p>
            <a:endParaRPr lang="en-US" sz="1900"/>
          </a:p>
        </p:txBody>
      </p:sp>
      <p:pic>
        <p:nvPicPr>
          <p:cNvPr id="8194" name="Picture 2" descr="MSF - Médecins Sans Frontières | Medical humanitarian organisation">
            <a:extLst>
              <a:ext uri="{FF2B5EF4-FFF2-40B4-BE49-F238E27FC236}">
                <a16:creationId xmlns:a16="http://schemas.microsoft.com/office/drawing/2014/main" id="{8D3242AF-4E1D-4BA2-AEAC-70E122CB2B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89429"/>
            <a:ext cx="5150277" cy="2703895"/>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Key Actors in Global Health</a:t>
            </a:r>
          </a:p>
        </p:txBody>
      </p:sp>
      <p:sp>
        <p:nvSpPr>
          <p:cNvPr id="3" name="Content Placeholder 2"/>
          <p:cNvSpPr>
            <a:spLocks noGrp="1"/>
          </p:cNvSpPr>
          <p:nvPr>
            <p:ph idx="1"/>
          </p:nvPr>
        </p:nvSpPr>
        <p:spPr>
          <a:xfrm>
            <a:off x="1045028" y="3017522"/>
            <a:ext cx="9941319" cy="3124658"/>
          </a:xfrm>
        </p:spPr>
        <p:txBody>
          <a:bodyPr anchor="ctr">
            <a:normAutofit/>
          </a:bodyPr>
          <a:lstStyle/>
          <a:p>
            <a:pPr>
              <a:buNone/>
            </a:pPr>
            <a:r>
              <a:rPr lang="en-US" sz="2200" b="1"/>
              <a:t>Advocacy Organizations</a:t>
            </a:r>
          </a:p>
          <a:p>
            <a:r>
              <a:rPr lang="en-US" sz="2200"/>
              <a:t>Carry out research and policy studies </a:t>
            </a:r>
          </a:p>
          <a:p>
            <a:r>
              <a:rPr lang="en-US" sz="2200"/>
              <a:t>Use this evidence to engage in advocacy activities for key stakeholders, the public at large, funding agencies, national legislatures, and governments </a:t>
            </a:r>
          </a:p>
          <a:p>
            <a:r>
              <a:rPr lang="en-US" sz="2200"/>
              <a:t>May be aligned with specific issues, such as the Global Network on Tropical Diseases</a:t>
            </a:r>
          </a:p>
          <a:p>
            <a:r>
              <a:rPr lang="en-US" sz="2200"/>
              <a:t>ONE Campaign, RESULTS, and the Global Health Council address a range of issues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Key Actors in Global Health</a:t>
            </a:r>
          </a:p>
        </p:txBody>
      </p:sp>
      <p:graphicFrame>
        <p:nvGraphicFramePr>
          <p:cNvPr id="5" name="Content Placeholder 2">
            <a:extLst>
              <a:ext uri="{FF2B5EF4-FFF2-40B4-BE49-F238E27FC236}">
                <a16:creationId xmlns:a16="http://schemas.microsoft.com/office/drawing/2014/main" id="{C2D1CC99-BD42-42D2-814B-B3B2BD18371F}"/>
              </a:ext>
            </a:extLst>
          </p:cNvPr>
          <p:cNvGraphicFramePr>
            <a:graphicFrameLocks noGrp="1"/>
          </p:cNvGraphicFramePr>
          <p:nvPr>
            <p:ph idx="1"/>
            <p:extLst>
              <p:ext uri="{D42A27DB-BD31-4B8C-83A1-F6EECF244321}">
                <p14:modId xmlns:p14="http://schemas.microsoft.com/office/powerpoint/2010/main" val="88327059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a:t>Think tanks and universities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1400"/>
              <a:t>Eg Centre for Global Development ( Washington) </a:t>
            </a:r>
          </a:p>
          <a:p>
            <a:r>
              <a:rPr lang="en-US" sz="1400">
                <a:hlinkClick r:id="rId2"/>
              </a:rPr>
              <a:t>https://www.cgdev.org/</a:t>
            </a:r>
            <a:endParaRPr lang="en-US" sz="1400"/>
          </a:p>
          <a:p>
            <a:r>
              <a:rPr lang="en-US" sz="1400"/>
              <a:t>Has an extensive research programme on global health/ publishes on global health  and hosts a variety of seminars to disseminate knowledge </a:t>
            </a:r>
          </a:p>
          <a:p>
            <a:endParaRPr lang="en-US" sz="1400"/>
          </a:p>
          <a:p>
            <a:r>
              <a:rPr lang="en-US" sz="1400"/>
              <a:t>The Results for Development Institute- Washington</a:t>
            </a:r>
          </a:p>
          <a:p>
            <a:r>
              <a:rPr lang="en-US" sz="1400"/>
              <a:t>Think thank actively involved in research on policy and program issues in global health </a:t>
            </a:r>
          </a:p>
          <a:p>
            <a:r>
              <a:rPr lang="en-US" sz="1400"/>
              <a:t>Research on financing HIV / AIDs </a:t>
            </a:r>
          </a:p>
          <a:p>
            <a:r>
              <a:rPr lang="en-US" sz="1400"/>
              <a:t>Universal health coverage </a:t>
            </a:r>
          </a:p>
          <a:p>
            <a:r>
              <a:rPr lang="en-US" sz="1400"/>
              <a:t>Innovative approaches to addressing key global health issues </a:t>
            </a:r>
          </a:p>
          <a:p>
            <a:r>
              <a:rPr lang="en-US" sz="1400">
                <a:hlinkClick r:id="rId3"/>
              </a:rPr>
              <a:t>http://www.r4d.org/</a:t>
            </a:r>
            <a:endParaRPr lang="en-US" sz="1400"/>
          </a:p>
          <a:p>
            <a:endParaRPr lang="en-US" sz="1400"/>
          </a:p>
          <a:p>
            <a:endParaRPr lang="en-US" sz="14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r4d institute washington dc">
            <a:hlinkClick r:id="rId4"/>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7083423" y="1313578"/>
            <a:ext cx="4397433" cy="1055383"/>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Centre for global development washington dc">
            <a:hlinkClick r:id="rId6"/>
          </p:cNvPr>
          <p:cNvPicPr>
            <a:picLocks noGrp="1"/>
          </p:cNvPicPr>
          <p:nvPr>
            <p:ph sz="half" idx="2"/>
          </p:nvPr>
        </p:nvPicPr>
        <p:blipFill>
          <a:blip r:embed="rId7" cstate="print">
            <a:extLst>
              <a:ext uri="{28A0092B-C50C-407E-A947-70E740481C1C}">
                <a14:useLocalDpi xmlns:a14="http://schemas.microsoft.com/office/drawing/2010/main" val="0"/>
              </a:ext>
            </a:extLst>
          </a:blip>
          <a:stretch>
            <a:fillRect/>
          </a:stretch>
        </p:blipFill>
        <p:spPr bwMode="auto">
          <a:xfrm>
            <a:off x="7083423" y="3934313"/>
            <a:ext cx="4395569" cy="2065917"/>
          </a:xfrm>
          <a:prstGeom prst="rect">
            <a:avLst/>
          </a:prstGeom>
          <a:noFill/>
        </p:spPr>
      </p:pic>
    </p:spTree>
    <p:extLst>
      <p:ext uri="{BB962C8B-B14F-4D97-AF65-F5344CB8AC3E}">
        <p14:creationId xmlns:p14="http://schemas.microsoft.com/office/powerpoint/2010/main" val="1724328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838200" y="643467"/>
            <a:ext cx="2951205" cy="5571066"/>
          </a:xfrm>
        </p:spPr>
        <p:txBody>
          <a:bodyPr>
            <a:normAutofit/>
          </a:bodyPr>
          <a:lstStyle/>
          <a:p>
            <a:r>
              <a:rPr lang="en-US">
                <a:solidFill>
                  <a:srgbClr val="FFFFFF"/>
                </a:solidFill>
              </a:rPr>
              <a:t>Key Actors in Global Health</a:t>
            </a:r>
          </a:p>
        </p:txBody>
      </p:sp>
      <p:graphicFrame>
        <p:nvGraphicFramePr>
          <p:cNvPr id="5" name="Content Placeholder 2">
            <a:extLst>
              <a:ext uri="{FF2B5EF4-FFF2-40B4-BE49-F238E27FC236}">
                <a16:creationId xmlns:a16="http://schemas.microsoft.com/office/drawing/2014/main" id="{25B9611F-E6CB-41E6-B26F-3AF429398079}"/>
              </a:ext>
            </a:extLst>
          </p:cNvPr>
          <p:cNvGraphicFramePr>
            <a:graphicFrameLocks noGrp="1"/>
          </p:cNvGraphicFramePr>
          <p:nvPr>
            <p:ph idx="1"/>
            <p:extLst>
              <p:ext uri="{D42A27DB-BD31-4B8C-83A1-F6EECF244321}">
                <p14:modId xmlns:p14="http://schemas.microsoft.com/office/powerpoint/2010/main" val="1131646715"/>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967" y="675564"/>
            <a:ext cx="3609833" cy="5204085"/>
          </a:xfrm>
        </p:spPr>
        <p:txBody>
          <a:bodyPr>
            <a:normAutofit/>
          </a:bodyPr>
          <a:lstStyle/>
          <a:p>
            <a:r>
              <a:rPr lang="en-US" dirty="0"/>
              <a:t>Key Actors in Global Health</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4E8E5D-B0C3-4C9C-AF7A-EEB1B7243F35}"/>
              </a:ext>
            </a:extLst>
          </p:cNvPr>
          <p:cNvGraphicFramePr>
            <a:graphicFrameLocks noGrp="1"/>
          </p:cNvGraphicFramePr>
          <p:nvPr>
            <p:ph idx="1"/>
            <p:extLst>
              <p:ext uri="{D42A27DB-BD31-4B8C-83A1-F6EECF244321}">
                <p14:modId xmlns:p14="http://schemas.microsoft.com/office/powerpoint/2010/main" val="302885728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ED6BC-9A3E-48D4-AD7C-A56D63F547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p:cNvSpPr>
            <a:spLocks noGrp="1"/>
          </p:cNvSpPr>
          <p:nvPr>
            <p:ph type="title"/>
          </p:nvPr>
        </p:nvSpPr>
        <p:spPr>
          <a:xfrm>
            <a:off x="1000941" y="685801"/>
            <a:ext cx="3494859" cy="5491162"/>
          </a:xfrm>
        </p:spPr>
        <p:txBody>
          <a:bodyPr>
            <a:normAutofit/>
          </a:bodyPr>
          <a:lstStyle/>
          <a:p>
            <a:r>
              <a:rPr lang="en-US" dirty="0"/>
              <a:t>Key Actors in Global Health</a:t>
            </a:r>
          </a:p>
        </p:txBody>
      </p:sp>
      <p:graphicFrame>
        <p:nvGraphicFramePr>
          <p:cNvPr id="5" name="Content Placeholder 2">
            <a:extLst>
              <a:ext uri="{FF2B5EF4-FFF2-40B4-BE49-F238E27FC236}">
                <a16:creationId xmlns:a16="http://schemas.microsoft.com/office/drawing/2014/main" id="{A3B1AB23-90A7-4554-B761-CD8D7AC32BDA}"/>
              </a:ext>
            </a:extLst>
          </p:cNvPr>
          <p:cNvGraphicFramePr>
            <a:graphicFrameLocks noGrp="1"/>
          </p:cNvGraphicFramePr>
          <p:nvPr>
            <p:ph idx="1"/>
            <p:extLst>
              <p:ext uri="{D42A27DB-BD31-4B8C-83A1-F6EECF244321}">
                <p14:modId xmlns:p14="http://schemas.microsoft.com/office/powerpoint/2010/main" val="2246872504"/>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US" sz="4100"/>
              <a:t>Public private partnerships</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anchor="ctr">
            <a:normAutofit/>
          </a:bodyPr>
          <a:lstStyle/>
          <a:p>
            <a:r>
              <a:rPr lang="en-US" sz="1900"/>
              <a:t>Global Fund to fight AIDS, Malaria and TB (GFATM)</a:t>
            </a:r>
          </a:p>
          <a:p>
            <a:r>
              <a:rPr lang="en-US" sz="1900"/>
              <a:t>Global Alliance for Vaccines and Immunisation (GAVI)</a:t>
            </a:r>
          </a:p>
          <a:p>
            <a:r>
              <a:rPr lang="en-US" sz="1900"/>
              <a:t>Global Alliance for Improved Nutrition (GAIN)</a:t>
            </a:r>
          </a:p>
          <a:p>
            <a:r>
              <a:rPr lang="en-US" sz="1900"/>
              <a:t>Roll Back Malaria (RBM)</a:t>
            </a:r>
          </a:p>
          <a:p>
            <a:r>
              <a:rPr lang="en-US" sz="1900"/>
              <a:t>Stop TB Partnership (Stop TB)</a:t>
            </a:r>
          </a:p>
          <a:p>
            <a:r>
              <a:rPr lang="en-US" sz="1900"/>
              <a:t>International AIDS Vaccine Initiative (IAVI)</a:t>
            </a:r>
          </a:p>
          <a:p>
            <a:r>
              <a:rPr lang="en-US" sz="1900"/>
              <a:t>Medicines for Malaria Venture</a:t>
            </a:r>
          </a:p>
          <a:p>
            <a:endParaRPr lang="en-GB" sz="1900"/>
          </a:p>
          <a:p>
            <a:endParaRPr lang="en-US" sz="1900"/>
          </a:p>
        </p:txBody>
      </p:sp>
      <p:sp>
        <p:nvSpPr>
          <p:cNvPr id="4" name="Slide Number Placeholder 3"/>
          <p:cNvSpPr>
            <a:spLocks noGrp="1"/>
          </p:cNvSpPr>
          <p:nvPr>
            <p:ph type="sldNum" sz="quarter" idx="12"/>
          </p:nvPr>
        </p:nvSpPr>
        <p:spPr>
          <a:xfrm>
            <a:off x="9683496" y="4892040"/>
            <a:ext cx="1673352" cy="1005840"/>
          </a:xfrm>
        </p:spPr>
        <p:txBody>
          <a:bodyPr>
            <a:normAutofit/>
          </a:bodyPr>
          <a:lstStyle/>
          <a:p>
            <a:pPr>
              <a:lnSpc>
                <a:spcPct val="90000"/>
              </a:lnSpc>
              <a:spcAft>
                <a:spcPts val="600"/>
              </a:spcAft>
            </a:pPr>
            <a:fld id="{4BB47AF9-A2C6-F34D-A598-86D3C4ABD36A}" type="slidenum">
              <a:rPr lang="en-US" sz="6600">
                <a:solidFill>
                  <a:srgbClr val="FFFFFF"/>
                </a:solidFill>
              </a:rPr>
              <a:pPr>
                <a:lnSpc>
                  <a:spcPct val="90000"/>
                </a:lnSpc>
                <a:spcAft>
                  <a:spcPts val="600"/>
                </a:spcAft>
              </a:pPr>
              <a:t>37</a:t>
            </a:fld>
            <a:endParaRPr lang="en-US" sz="6600">
              <a:solidFill>
                <a:srgbClr val="FFFFFF"/>
              </a:solidFill>
            </a:endParaRPr>
          </a:p>
        </p:txBody>
      </p:sp>
    </p:spTree>
    <p:extLst>
      <p:ext uri="{BB962C8B-B14F-4D97-AF65-F5344CB8AC3E}">
        <p14:creationId xmlns:p14="http://schemas.microsoft.com/office/powerpoint/2010/main" val="271087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r>
              <a:rPr lang="en-US" sz="4600"/>
              <a:t>Global Fund to fight AIDS, TB and malaria </a:t>
            </a: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72493" y="2071316"/>
            <a:ext cx="6713552" cy="4119172"/>
          </a:xfrm>
        </p:spPr>
        <p:txBody>
          <a:bodyPr vert="horz" lIns="91440" tIns="45720" rIns="91440" bIns="45720" rtlCol="0" anchor="t">
            <a:normAutofit/>
          </a:bodyPr>
          <a:lstStyle/>
          <a:p>
            <a:r>
              <a:rPr lang="en-US" sz="2200"/>
              <a:t>Established in 2002 </a:t>
            </a:r>
          </a:p>
          <a:p>
            <a:r>
              <a:rPr lang="en-US" sz="2200"/>
              <a:t>Established due to increasing global concern about HIV/ AIDs and a recognition  that measures to address HIV/ AIDs epidemic had been insufficient.</a:t>
            </a:r>
          </a:p>
          <a:p>
            <a:r>
              <a:rPr lang="en-US" sz="2200"/>
              <a:t>Partnership of public and private sectors – WHO , UNAIDS and World Bank are key partners </a:t>
            </a:r>
          </a:p>
          <a:p>
            <a:r>
              <a:rPr lang="en-US" sz="2200"/>
              <a:t>Primarily a financing agency – engages in advocacy and policy work for global health </a:t>
            </a:r>
          </a:p>
          <a:p>
            <a:r>
              <a:rPr lang="en-US" sz="2200"/>
              <a:t>Finance  proposed investments in these diseases </a:t>
            </a:r>
          </a:p>
          <a:p>
            <a:r>
              <a:rPr lang="en-US" sz="2200"/>
              <a:t>Skolnik (2016 p.455)</a:t>
            </a:r>
          </a:p>
        </p:txBody>
      </p:sp>
      <p:pic>
        <p:nvPicPr>
          <p:cNvPr id="5" name="Content Placeholder 4" descr="Image result for global fund for aids tb and malaria (gfatm)">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r="3792" b="-3"/>
          <a:stretch/>
        </p:blipFill>
        <p:spPr bwMode="auto">
          <a:xfrm>
            <a:off x="7675658" y="2093976"/>
            <a:ext cx="3941064" cy="4096512"/>
          </a:xfrm>
          <a:prstGeom prst="rect">
            <a:avLst/>
          </a:prstGeom>
          <a:noFill/>
        </p:spPr>
      </p:pic>
    </p:spTree>
    <p:extLst>
      <p:ext uri="{BB962C8B-B14F-4D97-AF65-F5344CB8AC3E}">
        <p14:creationId xmlns:p14="http://schemas.microsoft.com/office/powerpoint/2010/main" val="2213728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2500" kern="1200">
                <a:solidFill>
                  <a:schemeClr val="tx1"/>
                </a:solidFill>
                <a:latin typeface="+mj-lt"/>
                <a:ea typeface="+mj-ea"/>
                <a:cs typeface="+mj-cs"/>
              </a:rPr>
              <a:t/>
            </a:r>
            <a:br>
              <a:rPr lang="en-US" sz="2500" kern="1200">
                <a:solidFill>
                  <a:schemeClr val="tx1"/>
                </a:solidFill>
                <a:latin typeface="+mj-lt"/>
                <a:ea typeface="+mj-ea"/>
                <a:cs typeface="+mj-cs"/>
              </a:rPr>
            </a:br>
            <a:r>
              <a:rPr lang="en-US" sz="2500" kern="1200">
                <a:solidFill>
                  <a:schemeClr val="tx1"/>
                </a:solidFill>
                <a:latin typeface="+mj-lt"/>
                <a:ea typeface="+mj-ea"/>
                <a:cs typeface="+mj-cs"/>
              </a:rPr>
              <a:t>Global Alliance for Vaccines and Immunisation (GAVI)</a:t>
            </a:r>
            <a:br>
              <a:rPr lang="en-US" sz="2500" kern="1200">
                <a:solidFill>
                  <a:schemeClr val="tx1"/>
                </a:solidFill>
                <a:latin typeface="+mj-lt"/>
                <a:ea typeface="+mj-ea"/>
                <a:cs typeface="+mj-cs"/>
              </a:rPr>
            </a:br>
            <a:endParaRPr lang="en-US" sz="2500" kern="1200">
              <a:solidFill>
                <a:schemeClr val="tx1"/>
              </a:solidFill>
              <a:latin typeface="+mj-lt"/>
              <a:ea typeface="+mj-ea"/>
              <a:cs typeface="+mj-cs"/>
            </a:endParaRPr>
          </a:p>
        </p:txBody>
      </p:sp>
      <p:sp>
        <p:nvSpPr>
          <p:cNvPr id="6" name="Content Placeholder 5"/>
          <p:cNvSpPr>
            <a:spLocks noGrp="1"/>
          </p:cNvSpPr>
          <p:nvPr>
            <p:ph sz="half" idx="1"/>
          </p:nvPr>
        </p:nvSpPr>
        <p:spPr>
          <a:xfrm>
            <a:off x="643469" y="1782981"/>
            <a:ext cx="4008384" cy="4393982"/>
          </a:xfrm>
        </p:spPr>
        <p:txBody>
          <a:bodyPr vert="horz" lIns="91440" tIns="45720" rIns="91440" bIns="45720" rtlCol="0">
            <a:normAutofit/>
          </a:bodyPr>
          <a:lstStyle/>
          <a:p>
            <a:r>
              <a:rPr lang="en-US" sz="2000"/>
              <a:t>Created in 2000, GAVI</a:t>
            </a:r>
          </a:p>
          <a:p>
            <a:r>
              <a:rPr lang="en-US" sz="2000"/>
              <a:t> Is an international organisation - a global Vaccine Alliance, bringing together public and private sectors with the shared goal of creating equal access to new and underused vaccines for children living in the world’s poorest countries</a:t>
            </a:r>
          </a:p>
          <a:p>
            <a:r>
              <a:rPr lang="en-US" sz="2000">
                <a:hlinkClick r:id="rId2"/>
              </a:rPr>
              <a:t>http://www.gavi.org/about/</a:t>
            </a:r>
            <a:endParaRPr lang="en-US" sz="2000"/>
          </a:p>
          <a:p>
            <a:endParaRPr lang="en-US" sz="200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Content Placeholder 7" descr="Image result for Global Alliance for Vaccines and Immunisation (GAVI)">
            <a:hlinkClick r:id="rId3"/>
          </p:cNvPr>
          <p:cNvPicPr>
            <a:picLocks noGrp="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5295320" y="2783633"/>
            <a:ext cx="6253212" cy="2360587"/>
          </a:xfrm>
          <a:prstGeom prst="rect">
            <a:avLst/>
          </a:prstGeom>
          <a:noFill/>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947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Trends in Global Health Efforts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dirty="0"/>
              <a:t>Establishment of UN agencies after World War II shifted efforts to focusing on building capacity for global public health efforts, for health systems development in countries that were newly independent, and working together to fight disease</a:t>
            </a:r>
          </a:p>
          <a:p>
            <a:r>
              <a:rPr lang="en-US" sz="2200" dirty="0"/>
              <a:t>Many global conferences led to a shift in family planning from almost exclusively focusing on limiting family size to an approach that centered much more on reproductive health</a:t>
            </a:r>
          </a:p>
          <a:p>
            <a:r>
              <a:rPr lang="en-US" sz="2200" dirty="0">
                <a:solidFill>
                  <a:srgbClr val="C00000"/>
                </a:solidFill>
              </a:rPr>
              <a:t>What makes family planning an interesting and relevant PH and GH issue around </a:t>
            </a:r>
            <a:r>
              <a:rPr lang="en-US" sz="2200" dirty="0" err="1">
                <a:solidFill>
                  <a:srgbClr val="C00000"/>
                </a:solidFill>
              </a:rPr>
              <a:t>WWii</a:t>
            </a:r>
            <a:r>
              <a:rPr lang="en-US" sz="2200" dirty="0">
                <a:solidFill>
                  <a:srgbClr val="C00000"/>
                </a:solidFill>
              </a:rPr>
              <a:t>?</a:t>
            </a:r>
          </a:p>
          <a:p>
            <a:endParaRPr lang="en-US" sz="2200" dirty="0"/>
          </a:p>
        </p:txBody>
      </p:sp>
    </p:spTree>
    <p:extLst>
      <p:ext uri="{BB962C8B-B14F-4D97-AF65-F5344CB8AC3E}">
        <p14:creationId xmlns:p14="http://schemas.microsoft.com/office/powerpoint/2010/main" val="3118876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3000" kern="1200">
                <a:solidFill>
                  <a:schemeClr val="tx1"/>
                </a:solidFill>
                <a:latin typeface="+mj-lt"/>
                <a:ea typeface="+mj-ea"/>
                <a:cs typeface="+mj-cs"/>
              </a:rPr>
              <a:t>Global Alliance for Improved Nutrition (GAIN)</a:t>
            </a:r>
            <a:br>
              <a:rPr lang="en-US" sz="3000" kern="1200">
                <a:solidFill>
                  <a:schemeClr val="tx1"/>
                </a:solidFill>
                <a:latin typeface="+mj-lt"/>
                <a:ea typeface="+mj-ea"/>
                <a:cs typeface="+mj-cs"/>
              </a:rPr>
            </a:br>
            <a:endParaRPr lang="en-US" sz="30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630936" y="2660904"/>
            <a:ext cx="4818888" cy="3547872"/>
          </a:xfrm>
        </p:spPr>
        <p:txBody>
          <a:bodyPr vert="horz" lIns="91440" tIns="45720" rIns="91440" bIns="45720" rtlCol="0" anchor="t">
            <a:normAutofit/>
          </a:bodyPr>
          <a:lstStyle/>
          <a:p>
            <a:r>
              <a:rPr lang="en-US" sz="2000"/>
              <a:t>GAIN is an international organization driven by the vision of a world without malnutrition.</a:t>
            </a:r>
          </a:p>
          <a:p>
            <a:r>
              <a:rPr lang="en-US" sz="2000"/>
              <a:t>Around 3.5 billion people — half the people on the planet today — are malnourished. </a:t>
            </a:r>
          </a:p>
          <a:p>
            <a:r>
              <a:rPr lang="en-US" sz="2000"/>
              <a:t>The Global Alliance for Improved Nutrition (GAIN) is focused on finding solutions to end malnutrition within our lifetimes.</a:t>
            </a:r>
          </a:p>
          <a:p>
            <a:r>
              <a:rPr lang="en-US" sz="2000">
                <a:hlinkClick r:id="rId3"/>
              </a:rPr>
              <a:t>http://www.gainhealth.org/about/</a:t>
            </a:r>
            <a:endParaRPr lang="en-US" sz="2000"/>
          </a:p>
          <a:p>
            <a:endParaRPr lang="en-US" sz="2000"/>
          </a:p>
          <a:p>
            <a:endParaRPr lang="en-US" sz="2000"/>
          </a:p>
        </p:txBody>
      </p:sp>
      <p:pic>
        <p:nvPicPr>
          <p:cNvPr id="5" name="Content Placeholder 4" descr="Image result for Global alliance for improved nutrition">
            <a:hlinkClick r:id="rId4"/>
          </p:cNvPr>
          <p:cNvPicPr>
            <a:picLocks noGrp="1"/>
          </p:cNvPicPr>
          <p:nvPr>
            <p:ph sz="half" idx="2"/>
          </p:nvPr>
        </p:nvPicPr>
        <p:blipFill>
          <a:blip r:embed="rId5" cstate="print">
            <a:extLst>
              <a:ext uri="{28A0092B-C50C-407E-A947-70E740481C1C}">
                <a14:useLocalDpi xmlns:a14="http://schemas.microsoft.com/office/drawing/2010/main" val="0"/>
              </a:ext>
            </a:extLst>
          </a:blip>
          <a:stretch>
            <a:fillRect/>
          </a:stretch>
        </p:blipFill>
        <p:spPr bwMode="auto">
          <a:xfrm>
            <a:off x="6099048" y="2439562"/>
            <a:ext cx="5458968" cy="1978875"/>
          </a:xfrm>
          <a:prstGeom prst="rect">
            <a:avLst/>
          </a:prstGeom>
          <a:noFill/>
        </p:spPr>
      </p:pic>
    </p:spTree>
    <p:extLst>
      <p:ext uri="{BB962C8B-B14F-4D97-AF65-F5344CB8AC3E}">
        <p14:creationId xmlns:p14="http://schemas.microsoft.com/office/powerpoint/2010/main" val="2428333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3000" kern="1200">
                <a:solidFill>
                  <a:schemeClr val="tx1"/>
                </a:solidFill>
                <a:latin typeface="+mj-lt"/>
                <a:ea typeface="+mj-ea"/>
                <a:cs typeface="+mj-cs"/>
              </a:rPr>
              <a:t>Roll Back Malaria (RBM)- partnership related to WHO </a:t>
            </a:r>
            <a:br>
              <a:rPr lang="en-US" sz="3000" kern="1200">
                <a:solidFill>
                  <a:schemeClr val="tx1"/>
                </a:solidFill>
                <a:latin typeface="+mj-lt"/>
                <a:ea typeface="+mj-ea"/>
                <a:cs typeface="+mj-cs"/>
              </a:rPr>
            </a:br>
            <a:endParaRPr lang="en-US" sz="30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630936" y="2660904"/>
            <a:ext cx="4818888" cy="3547872"/>
          </a:xfrm>
        </p:spPr>
        <p:txBody>
          <a:bodyPr vert="horz" lIns="91440" tIns="45720" rIns="91440" bIns="45720" rtlCol="0" anchor="t">
            <a:normAutofit/>
          </a:bodyPr>
          <a:lstStyle/>
          <a:p>
            <a:r>
              <a:rPr lang="en-US" sz="1700" b="1"/>
              <a:t>RBM's vision</a:t>
            </a:r>
            <a:r>
              <a:rPr lang="en-US" sz="1700"/>
              <a:t> is of a world free from the burden of malaria.</a:t>
            </a:r>
          </a:p>
          <a:p>
            <a:r>
              <a:rPr lang="en-US" sz="1700" b="1"/>
              <a:t>By 2020</a:t>
            </a:r>
            <a:r>
              <a:rPr lang="en-US" sz="1700"/>
              <a:t>, all countries and partners accelerate their efforts. Malaria mortality rates and incidence is reduced by at least 40% compared with 2015. Malaria does not re-emerge in countries that were malaria-free in 2015. </a:t>
            </a:r>
          </a:p>
          <a:p>
            <a:r>
              <a:rPr lang="en-US" sz="1700"/>
              <a:t>Malaria is eliminated in a further 10 countries compared to 2015.</a:t>
            </a:r>
          </a:p>
          <a:p>
            <a:r>
              <a:rPr lang="en-US" sz="1700">
                <a:hlinkClick r:id="rId3"/>
              </a:rPr>
              <a:t>http://www.rollbackmalaria.org/about-rbm/rbm-vision</a:t>
            </a:r>
            <a:endParaRPr lang="en-US" sz="1700"/>
          </a:p>
          <a:p>
            <a:endParaRPr lang="en-US" sz="1700"/>
          </a:p>
          <a:p>
            <a:endParaRPr lang="en-US" sz="1700"/>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6099048" y="709405"/>
            <a:ext cx="5458968" cy="5439189"/>
          </a:xfrm>
          <a:prstGeom prst="rect">
            <a:avLst/>
          </a:prstGeom>
        </p:spPr>
      </p:pic>
    </p:spTree>
    <p:extLst>
      <p:ext uri="{BB962C8B-B14F-4D97-AF65-F5344CB8AC3E}">
        <p14:creationId xmlns:p14="http://schemas.microsoft.com/office/powerpoint/2010/main" val="1724721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Stop TB Partnership – related to WHO  </a:t>
            </a:r>
          </a:p>
        </p:txBody>
      </p:sp>
      <p:sp>
        <p:nvSpPr>
          <p:cNvPr id="3" name="Content Placeholder 2"/>
          <p:cNvSpPr>
            <a:spLocks noGrp="1"/>
          </p:cNvSpPr>
          <p:nvPr>
            <p:ph sz="half" idx="1"/>
          </p:nvPr>
        </p:nvSpPr>
        <p:spPr>
          <a:xfrm>
            <a:off x="643468" y="1782981"/>
            <a:ext cx="4970877" cy="4393982"/>
          </a:xfrm>
        </p:spPr>
        <p:txBody>
          <a:bodyPr vert="horz" lIns="91440" tIns="45720" rIns="91440" bIns="45720" rtlCol="0">
            <a:normAutofit/>
          </a:bodyPr>
          <a:lstStyle/>
          <a:p>
            <a:r>
              <a:rPr lang="en-US" sz="2000"/>
              <a:t>The Stop TB Partnership is leading the way to a world without tuberculosis (TB), a disease that is curable but still kills three people every minute. </a:t>
            </a:r>
          </a:p>
          <a:p>
            <a:r>
              <a:rPr lang="en-US" sz="2000"/>
              <a:t>Founded in 2001, the Partnership's mission is to serve every person who is vulnerable to TB and ensure that high-quality diagnosis , treatment and care is available to all who need it.</a:t>
            </a:r>
          </a:p>
          <a:p>
            <a:r>
              <a:rPr lang="en-US" sz="2000">
                <a:hlinkClick r:id="rId2"/>
              </a:rPr>
              <a:t>http://www.stoptb.org/about/</a:t>
            </a:r>
            <a:endParaRPr lang="en-US" sz="2000"/>
          </a:p>
          <a:p>
            <a:endParaRPr lang="en-US" sz="200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STOp TB partnership">
            <a:hlinkClick r:id="rId3"/>
          </p:cNvPr>
          <p:cNvPicPr>
            <a:picLocks noGrp="1"/>
          </p:cNvPicPr>
          <p:nvPr>
            <p:ph sz="half" idx="2"/>
          </p:nvPr>
        </p:nvPicPr>
        <p:blipFill>
          <a:blip r:embed="rId4" cstate="hqprint">
            <a:extLst>
              <a:ext uri="{28A0092B-C50C-407E-A947-70E740481C1C}">
                <a14:useLocalDpi xmlns:a14="http://schemas.microsoft.com/office/drawing/2010/main" val="0"/>
              </a:ext>
            </a:extLst>
          </a:blip>
          <a:stretch>
            <a:fillRect/>
          </a:stretch>
        </p:blipFill>
        <p:spPr bwMode="auto">
          <a:xfrm>
            <a:off x="6257813" y="2642005"/>
            <a:ext cx="5290720" cy="1573989"/>
          </a:xfrm>
          <a:prstGeom prst="rect">
            <a:avLst/>
          </a:prstGeom>
          <a:noFill/>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8120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International AIDS Vaccine Initiative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4559425" cy="3979585"/>
          </a:xfrm>
        </p:spPr>
        <p:txBody>
          <a:bodyPr vert="horz" lIns="91440" tIns="45720" rIns="91440" bIns="45720" rtlCol="0" anchor="ctr">
            <a:normAutofit/>
          </a:bodyPr>
          <a:lstStyle/>
          <a:p>
            <a:endParaRPr lang="en-US" sz="2000"/>
          </a:p>
          <a:p>
            <a:r>
              <a:rPr lang="en-US" sz="2000">
                <a:hlinkClick r:id="rId2"/>
              </a:rPr>
              <a:t>https://www.iavi.org/</a:t>
            </a:r>
            <a:endParaRPr lang="en-US" sz="2000"/>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International AIDs vaccine initiative">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t="1994" r="4" b="1071"/>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2225219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Medicine for Malaria venture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half" idx="1"/>
          </p:nvPr>
        </p:nvSpPr>
        <p:spPr>
          <a:xfrm>
            <a:off x="645066" y="2031101"/>
            <a:ext cx="4282984" cy="3511943"/>
          </a:xfrm>
        </p:spPr>
        <p:txBody>
          <a:bodyPr vert="horz" lIns="91440" tIns="45720" rIns="91440" bIns="45720" rtlCol="0" anchor="ctr">
            <a:normAutofit/>
          </a:bodyPr>
          <a:lstStyle/>
          <a:p>
            <a:r>
              <a:rPr lang="en-US" sz="1500">
                <a:hlinkClick r:id="rId2"/>
              </a:rPr>
              <a:t>https://www.mmv.org/</a:t>
            </a:r>
            <a:endParaRPr lang="en-US" sz="1500"/>
          </a:p>
          <a:p>
            <a:r>
              <a:rPr lang="en-US" sz="1500"/>
              <a:t>MMV is a leading product development partnership (PDP) in the field of antimalarial drug research and development.</a:t>
            </a:r>
          </a:p>
          <a:p>
            <a:r>
              <a:rPr lang="en-US" sz="1500" b="1"/>
              <a:t>Our mission</a:t>
            </a:r>
            <a:r>
              <a:rPr lang="en-US" sz="1500"/>
              <a:t> is to reduce the burden of malaria in disease-endemic countries by discovering, developing and facilitating delivery of new, effective and affordable antimalarial drugs.</a:t>
            </a:r>
          </a:p>
          <a:p>
            <a:r>
              <a:rPr lang="en-US" sz="1500" b="1"/>
              <a:t>Our vision</a:t>
            </a:r>
            <a:r>
              <a:rPr lang="en-US" sz="1500"/>
              <a:t> is a world in which these innovative medicines will cure and protect the vulnerable and under-served populations at risk of malaria, and help to ultimately eradicate this terrible disease.</a:t>
            </a:r>
          </a:p>
          <a:p>
            <a:endParaRPr lang="en-US" sz="150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Image result for medicine for malaria venture">
            <a:hlinkClick r:id="rId3"/>
          </p:cNvPr>
          <p:cNvPicPr>
            <a:picLocks noGrp="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5987738" y="2426152"/>
            <a:ext cx="5628018" cy="1772825"/>
          </a:xfrm>
          <a:prstGeom prst="rect">
            <a:avLst/>
          </a:prstGeom>
          <a:noFill/>
        </p:spPr>
      </p:pic>
    </p:spTree>
    <p:extLst>
      <p:ext uri="{BB962C8B-B14F-4D97-AF65-F5344CB8AC3E}">
        <p14:creationId xmlns:p14="http://schemas.microsoft.com/office/powerpoint/2010/main" val="1518911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a:t>Bilateral agencies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90719" y="2330505"/>
            <a:ext cx="5278066" cy="3979585"/>
          </a:xfrm>
        </p:spPr>
        <p:txBody>
          <a:bodyPr vert="horz" lIns="91440" tIns="45720" rIns="91440" bIns="45720" rtlCol="0" anchor="ctr">
            <a:normAutofit/>
          </a:bodyPr>
          <a:lstStyle/>
          <a:p>
            <a:r>
              <a:rPr lang="en-US" sz="1700"/>
              <a:t>Mainly development assistance agencies of high income countries that work directly with low and middle income countries eg </a:t>
            </a:r>
          </a:p>
          <a:p>
            <a:r>
              <a:rPr lang="en-US" sz="1700"/>
              <a:t>IN UK – DFID- Dept for International Development </a:t>
            </a:r>
          </a:p>
          <a:p>
            <a:r>
              <a:rPr lang="en-US" sz="1700"/>
              <a:t>Japan – Japan International Cooperation Agency ( JICA) </a:t>
            </a:r>
          </a:p>
          <a:p>
            <a:r>
              <a:rPr lang="en-US" sz="1700"/>
              <a:t>USAID – Agency for International Development alongside the Dept of State, Peace Corps, US Dept of Defence, US Dept of the Treasury</a:t>
            </a:r>
          </a:p>
          <a:p>
            <a:r>
              <a:rPr lang="en-US" sz="1700"/>
              <a:t>Many of these are coordinated by the US Global Health Initiative ( GHI) </a:t>
            </a:r>
          </a:p>
          <a:p>
            <a:r>
              <a:rPr lang="en-US" sz="1700">
                <a:hlinkClick r:id="rId3"/>
              </a:rPr>
              <a:t>http://www.ghi.gov/</a:t>
            </a:r>
            <a:endParaRPr lang="en-US" sz="1700"/>
          </a:p>
          <a:p>
            <a:endParaRPr lang="en-US" sz="1700"/>
          </a:p>
          <a:p>
            <a:endParaRPr lang="en-US" sz="17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DFID">
            <a:hlinkClick r:id="rId4"/>
          </p:cNvPr>
          <p:cNvPicPr>
            <a:picLocks noGrp="1"/>
          </p:cNvPicPr>
          <p:nvPr>
            <p:ph sz="half" idx="2"/>
          </p:nvPr>
        </p:nvPicPr>
        <p:blipFill>
          <a:blip r:embed="rId5" cstate="print">
            <a:extLst>
              <a:ext uri="{28A0092B-C50C-407E-A947-70E740481C1C}">
                <a14:useLocalDpi xmlns:a14="http://schemas.microsoft.com/office/drawing/2010/main" val="0"/>
              </a:ext>
            </a:extLst>
          </a:blip>
          <a:stretch>
            <a:fillRect/>
          </a:stretch>
        </p:blipFill>
        <p:spPr bwMode="auto">
          <a:xfrm>
            <a:off x="7083423" y="1385036"/>
            <a:ext cx="4397433" cy="912467"/>
          </a:xfrm>
          <a:prstGeom prst="rect">
            <a:avLst/>
          </a:prstGeom>
          <a:noFill/>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USAID">
            <a:hlinkClick r:id="rId6"/>
          </p:cNvPr>
          <p:cNvPicPr/>
          <p:nvPr/>
        </p:nvPicPr>
        <p:blipFill>
          <a:blip r:embed="rId7" cstate="print">
            <a:extLst>
              <a:ext uri="{28A0092B-C50C-407E-A947-70E740481C1C}">
                <a14:useLocalDpi xmlns:a14="http://schemas.microsoft.com/office/drawing/2010/main" val="0"/>
              </a:ext>
            </a:extLst>
          </a:blip>
          <a:stretch>
            <a:fillRect/>
          </a:stretch>
        </p:blipFill>
        <p:spPr bwMode="auto">
          <a:xfrm>
            <a:off x="7249953" y="3707894"/>
            <a:ext cx="4062509" cy="2518756"/>
          </a:xfrm>
          <a:prstGeom prst="rect">
            <a:avLst/>
          </a:prstGeom>
          <a:noFill/>
        </p:spPr>
      </p:pic>
    </p:spTree>
    <p:extLst>
      <p:ext uri="{BB962C8B-B14F-4D97-AF65-F5344CB8AC3E}">
        <p14:creationId xmlns:p14="http://schemas.microsoft.com/office/powerpoint/2010/main" val="2766364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GB" sz="4800"/>
              <a:t>Specialised technical organisations </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r>
              <a:rPr lang="en-GB" sz="1600"/>
              <a:t>Specialists in global health </a:t>
            </a:r>
          </a:p>
          <a:p>
            <a:r>
              <a:rPr lang="en-GB" sz="1600"/>
              <a:t>US Centres for Disease Control and Prevention (CDC) </a:t>
            </a:r>
          </a:p>
          <a:p>
            <a:r>
              <a:rPr lang="en-GB" sz="1600"/>
              <a:t>Part of the US Department of Health and Human Services </a:t>
            </a:r>
          </a:p>
          <a:p>
            <a:r>
              <a:rPr lang="en-GB" sz="1600"/>
              <a:t>Involved in helping the US and other countries to plan and carry out disease surveillance, prevention and control across a broad range of disease conditions </a:t>
            </a:r>
          </a:p>
          <a:p>
            <a:r>
              <a:rPr lang="en-GB" sz="1600"/>
              <a:t>CDC staff collaborate with many countries in work on communicable disease control programmes such as HIV/ TB  and malaria </a:t>
            </a:r>
          </a:p>
          <a:p>
            <a:r>
              <a:rPr lang="en-GB" sz="1600"/>
              <a:t>Skolnik (2016 p. 453)</a:t>
            </a:r>
          </a:p>
        </p:txBody>
      </p:sp>
      <p:pic>
        <p:nvPicPr>
          <p:cNvPr id="7" name="Picture 6">
            <a:extLst>
              <a:ext uri="{FF2B5EF4-FFF2-40B4-BE49-F238E27FC236}">
                <a16:creationId xmlns:a16="http://schemas.microsoft.com/office/drawing/2014/main" id="{22829590-DD2D-4E8F-9F38-9B395DF4AB28}"/>
              </a:ext>
            </a:extLst>
          </p:cNvPr>
          <p:cNvPicPr>
            <a:picLocks noChangeAspect="1"/>
          </p:cNvPicPr>
          <p:nvPr/>
        </p:nvPicPr>
        <p:blipFill>
          <a:blip r:embed="rId2"/>
          <a:stretch>
            <a:fillRect/>
          </a:stretch>
        </p:blipFill>
        <p:spPr>
          <a:xfrm>
            <a:off x="5911532" y="2506591"/>
            <a:ext cx="5150277" cy="3669572"/>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6" descr="Centers for Disease Control and Prevention - Wikipedia">
            <a:extLst>
              <a:ext uri="{FF2B5EF4-FFF2-40B4-BE49-F238E27FC236}">
                <a16:creationId xmlns:a16="http://schemas.microsoft.com/office/drawing/2014/main" id="{67F90E0F-515E-478E-87E9-0C5523AA32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971871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Pharmaceutical firms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72493" y="2071316"/>
            <a:ext cx="6713552" cy="4119172"/>
          </a:xfrm>
        </p:spPr>
        <p:txBody>
          <a:bodyPr vert="horz" lIns="91440" tIns="45720" rIns="91440" bIns="45720" rtlCol="0" anchor="t">
            <a:normAutofit/>
          </a:bodyPr>
          <a:lstStyle/>
          <a:p>
            <a:r>
              <a:rPr lang="en-US" sz="2200"/>
              <a:t>Many pharmaceutical companies donate drugs and other products valued at more than $1 billion </a:t>
            </a:r>
          </a:p>
          <a:p>
            <a:r>
              <a:rPr lang="en-US" sz="2200"/>
              <a:t>Most of the major drug companies have programmes for donation of retroviral drugs for HIV / AIDS  and many of the companies make donations in the areas of TB, malaria and tropical diseases, preventable diseases , maternal and child health issues, chronic diseases or emergency relief </a:t>
            </a:r>
          </a:p>
          <a:p>
            <a:r>
              <a:rPr lang="en-US" sz="2200"/>
              <a:t>Jacobsen (2014) Skolnik (2016) </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879" r="18007" b="2"/>
          <a:stretch/>
        </p:blipFill>
        <p:spPr>
          <a:xfrm>
            <a:off x="7675658" y="2093976"/>
            <a:ext cx="3941064" cy="409651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GB">
                <a:solidFill>
                  <a:srgbClr val="FFFFFF"/>
                </a:solidFill>
              </a:rPr>
              <a:t>Businesses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GB" sz="2600"/>
              <a:t>Some companies make in-kind donations and fund global health programs through their own foundations as part of their corporate and social responsibility plans </a:t>
            </a:r>
          </a:p>
          <a:p>
            <a:r>
              <a:rPr lang="en-GB" sz="2600"/>
              <a:t>However these are not always without rewards for these companies </a:t>
            </a:r>
          </a:p>
          <a:p>
            <a:r>
              <a:rPr lang="en-GB" sz="2600"/>
              <a:t>As it is often humanitarian aid, it is tax deducted- these donations help international markets and promote these brands in new markets, populations with increased income and lower expenditures on health will have more money to spend on other services</a:t>
            </a:r>
          </a:p>
          <a:p>
            <a:r>
              <a:rPr lang="en-GB" sz="2600"/>
              <a:t>Jacobsen (2014 p.290) </a:t>
            </a:r>
          </a:p>
          <a:p>
            <a:pPr>
              <a:buNone/>
            </a:pPr>
            <a:endParaRPr lang="en-GB" sz="2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Personal donations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72493" y="2071316"/>
            <a:ext cx="6713552" cy="4119172"/>
          </a:xfrm>
        </p:spPr>
        <p:txBody>
          <a:bodyPr vert="horz" lIns="91440" tIns="45720" rIns="91440" bIns="45720" rtlCol="0" anchor="t">
            <a:normAutofit/>
          </a:bodyPr>
          <a:lstStyle/>
          <a:p>
            <a:r>
              <a:rPr lang="en-US" sz="2200"/>
              <a:t>Millions of individuals make donations to global health activities </a:t>
            </a:r>
          </a:p>
          <a:p>
            <a:r>
              <a:rPr lang="en-US" sz="2200"/>
              <a:t>This is often most obvious after major disasters </a:t>
            </a:r>
          </a:p>
          <a:p>
            <a:r>
              <a:rPr lang="en-US" sz="2200"/>
              <a:t>Child sponsorship schemes run by World Vision, Save the Children among many others are also very popular forms of donation</a:t>
            </a:r>
          </a:p>
          <a:p>
            <a:r>
              <a:rPr lang="en-US" sz="2200"/>
              <a:t>Jacobsen (2014 pp.290-291)</a:t>
            </a:r>
          </a:p>
        </p:txBody>
      </p:sp>
      <p:pic>
        <p:nvPicPr>
          <p:cNvPr id="5" name="Content Placeholder 4" descr="Image result for child sponsorship schemes">
            <a:hlinkClick r:id="rId3"/>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12438" r="33447" b="2"/>
          <a:stretch/>
        </p:blipFill>
        <p:spPr bwMode="auto">
          <a:xfrm>
            <a:off x="7675658" y="2093976"/>
            <a:ext cx="3941064" cy="409651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Trends in Global Health Efforts</a:t>
            </a:r>
          </a:p>
        </p:txBody>
      </p:sp>
      <p:graphicFrame>
        <p:nvGraphicFramePr>
          <p:cNvPr id="5" name="Content Placeholder 2">
            <a:extLst>
              <a:ext uri="{FF2B5EF4-FFF2-40B4-BE49-F238E27FC236}">
                <a16:creationId xmlns:a16="http://schemas.microsoft.com/office/drawing/2014/main" id="{F8DC40E6-0165-4FDA-844C-EA298673032E}"/>
              </a:ext>
            </a:extLst>
          </p:cNvPr>
          <p:cNvGraphicFramePr>
            <a:graphicFrameLocks noGrp="1"/>
          </p:cNvGraphicFramePr>
          <p:nvPr>
            <p:ph idx="1"/>
            <p:extLst>
              <p:ext uri="{D42A27DB-BD31-4B8C-83A1-F6EECF244321}">
                <p14:modId xmlns:p14="http://schemas.microsoft.com/office/powerpoint/2010/main" val="163407607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5012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a:t>Future Challenges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sz="2200"/>
              <a:t>Increased burden of non-communicable diseases</a:t>
            </a:r>
          </a:p>
          <a:p>
            <a:r>
              <a:rPr lang="en-US" sz="2200"/>
              <a:t>Cooperative surveillance and prevention and treatment of emerging and reemerging conditions</a:t>
            </a:r>
          </a:p>
          <a:p>
            <a:r>
              <a:rPr lang="en-US" sz="2200"/>
              <a:t>Working together to strengthen weak health systems </a:t>
            </a:r>
          </a:p>
          <a:p>
            <a:r>
              <a:rPr lang="en-US" sz="2200"/>
              <a:t>Addressing knowledge gaps that prevent progress in preventing and treating AIDS, TB, malaria, and NTDs </a:t>
            </a:r>
          </a:p>
          <a:p>
            <a:r>
              <a:rPr lang="en-US" sz="2200"/>
              <a:t>Further leveraging public-private partnerships </a:t>
            </a:r>
          </a:p>
          <a:p>
            <a:r>
              <a:rPr lang="en-US" sz="2200"/>
              <a:t>Financing important initiatives </a:t>
            </a:r>
          </a:p>
          <a:p>
            <a:r>
              <a:rPr lang="en-US" sz="2200"/>
              <a:t>Continuing good leadership in the global health community </a:t>
            </a:r>
          </a:p>
          <a:p>
            <a:r>
              <a:rPr lang="en-US" sz="2200"/>
              <a:t>Focusing on evidence-based actions and results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sz="5400"/>
              <a:t>Bibliography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GB" sz="2200"/>
              <a:t>Birn, A E, Holz,T.,  Pillay, Y (2018) </a:t>
            </a:r>
            <a:r>
              <a:rPr lang="en-GB" sz="2200" i="1"/>
              <a:t>Textbook of Global Health</a:t>
            </a:r>
            <a:r>
              <a:rPr lang="en-GB" sz="2200"/>
              <a:t>. Oxford: University of Oxford. </a:t>
            </a:r>
          </a:p>
          <a:p>
            <a:r>
              <a:rPr lang="en-GB" sz="2200"/>
              <a:t>Jacobsen, KH ( 2014) </a:t>
            </a:r>
            <a:r>
              <a:rPr lang="en-GB" sz="2200" i="1"/>
              <a:t>Introduction to Global Health </a:t>
            </a:r>
            <a:r>
              <a:rPr lang="en-GB" sz="2200"/>
              <a:t>(2</a:t>
            </a:r>
            <a:r>
              <a:rPr lang="en-GB" sz="2200" baseline="30000"/>
              <a:t>nd</a:t>
            </a:r>
            <a:r>
              <a:rPr lang="en-GB" sz="2200"/>
              <a:t> ed) Burlington, MA: Jones and Bartlett Learning</a:t>
            </a:r>
          </a:p>
          <a:p>
            <a:r>
              <a:rPr lang="en-GB" sz="2200"/>
              <a:t>Johnson, J., Stoskpopf, C and Shi, L (2018) </a:t>
            </a:r>
            <a:r>
              <a:rPr lang="en-GB" sz="2200" i="1"/>
              <a:t>Comparative Health Systems: A Global Perspective </a:t>
            </a:r>
            <a:r>
              <a:rPr lang="en-GB" sz="2200"/>
              <a:t>(2</a:t>
            </a:r>
            <a:r>
              <a:rPr lang="en-GB" sz="2200" baseline="30000"/>
              <a:t>nd</a:t>
            </a:r>
            <a:r>
              <a:rPr lang="en-GB" sz="2200"/>
              <a:t> ed). Burlington, MA: Jones and Bartlett. </a:t>
            </a:r>
          </a:p>
          <a:p>
            <a:r>
              <a:rPr lang="en-GB" sz="2200"/>
              <a:t> McCracken, K., and Phillips D.R., (2012) </a:t>
            </a:r>
            <a:r>
              <a:rPr lang="en-GB" sz="2200" i="1"/>
              <a:t>Global Health : An Introduction to current and future trends. </a:t>
            </a:r>
            <a:r>
              <a:rPr lang="en-GB" sz="2200"/>
              <a:t>Oxon : Routledge</a:t>
            </a:r>
          </a:p>
          <a:p>
            <a:r>
              <a:rPr lang="en-GB" sz="2200"/>
              <a:t>Skolnik, R ( 2016) </a:t>
            </a:r>
            <a:r>
              <a:rPr lang="en-GB" sz="2200" i="1"/>
              <a:t>Global health 101 </a:t>
            </a:r>
            <a:r>
              <a:rPr lang="en-GB" sz="2200"/>
              <a:t>( 3</a:t>
            </a:r>
            <a:r>
              <a:rPr lang="en-GB" sz="2200" baseline="30000"/>
              <a:t>rd</a:t>
            </a:r>
            <a:r>
              <a:rPr lang="en-GB" sz="2200"/>
              <a:t> Ed) . Burlington, MA: Jones and Bartlett Learning </a:t>
            </a:r>
          </a:p>
          <a:p>
            <a:endParaRPr lang="en-GB" sz="2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D37FEF-BDA4-4C91-BF6F-597A4AE95600}"/>
              </a:ext>
            </a:extLst>
          </p:cNvPr>
          <p:cNvSpPr>
            <a:spLocks noGrp="1"/>
          </p:cNvSpPr>
          <p:nvPr>
            <p:ph type="title"/>
          </p:nvPr>
        </p:nvSpPr>
        <p:spPr>
          <a:xfrm>
            <a:off x="643467" y="321734"/>
            <a:ext cx="10905066" cy="1135737"/>
          </a:xfrm>
        </p:spPr>
        <p:txBody>
          <a:bodyPr>
            <a:normAutofit/>
          </a:bodyPr>
          <a:lstStyle/>
          <a:p>
            <a:r>
              <a:rPr lang="en-US" sz="3600"/>
              <a:t>Essay time!</a:t>
            </a:r>
            <a:endParaRPr lang="en-GB" sz="3600"/>
          </a:p>
        </p:txBody>
      </p:sp>
      <p:sp>
        <p:nvSpPr>
          <p:cNvPr id="3" name="Content Placeholder 2">
            <a:extLst>
              <a:ext uri="{FF2B5EF4-FFF2-40B4-BE49-F238E27FC236}">
                <a16:creationId xmlns:a16="http://schemas.microsoft.com/office/drawing/2014/main" id="{9591D778-0B85-4A70-B369-EF13EA52371B}"/>
              </a:ext>
            </a:extLst>
          </p:cNvPr>
          <p:cNvSpPr>
            <a:spLocks noGrp="1"/>
          </p:cNvSpPr>
          <p:nvPr>
            <p:ph idx="1"/>
          </p:nvPr>
        </p:nvSpPr>
        <p:spPr>
          <a:xfrm>
            <a:off x="643467" y="1315720"/>
            <a:ext cx="10905066" cy="5220546"/>
          </a:xfrm>
        </p:spPr>
        <p:txBody>
          <a:bodyPr>
            <a:noAutofit/>
          </a:bodyPr>
          <a:lstStyle/>
          <a:p>
            <a:pPr marL="0" indent="0">
              <a:buNone/>
            </a:pPr>
            <a:r>
              <a:rPr lang="en-US" sz="2400" dirty="0"/>
              <a:t>The last question/section is about how the lessons learned could be relevant to two other countries</a:t>
            </a:r>
          </a:p>
          <a:p>
            <a:pPr marL="0" indent="0">
              <a:buNone/>
            </a:pPr>
            <a:r>
              <a:rPr lang="en-US" sz="2400" dirty="0"/>
              <a:t>A quick Google search of your topic and images. For example: Malnutrition globally by country</a:t>
            </a:r>
          </a:p>
          <a:p>
            <a:pPr marL="0" indent="0">
              <a:buNone/>
            </a:pPr>
            <a:r>
              <a:rPr lang="en-US" sz="2400" dirty="0"/>
              <a:t>Use images to detect which countries are relevant and research those for the best fit</a:t>
            </a:r>
          </a:p>
          <a:p>
            <a:pPr marL="0" indent="0">
              <a:buNone/>
            </a:pPr>
            <a:r>
              <a:rPr lang="en-US" sz="2400" dirty="0"/>
              <a:t>Look for the prevalence of the problem, who is affected, why</a:t>
            </a:r>
          </a:p>
          <a:p>
            <a:pPr marL="0" indent="0">
              <a:buNone/>
            </a:pPr>
            <a:r>
              <a:rPr lang="en-US" sz="2400" dirty="0"/>
              <a:t>Similarities with the case study country that might make the intervention work</a:t>
            </a:r>
          </a:p>
          <a:p>
            <a:pPr marL="0" indent="0">
              <a:buNone/>
            </a:pPr>
            <a:r>
              <a:rPr lang="en-US" sz="2400" dirty="0"/>
              <a:t>Differences from the case study which may become a barrier (political, cultural, geographical, economical etc.)</a:t>
            </a:r>
          </a:p>
          <a:p>
            <a:pPr marL="0" indent="0">
              <a:buNone/>
            </a:pPr>
            <a:r>
              <a:rPr lang="en-US" sz="2400" dirty="0"/>
              <a:t>Possible mini-structure: ~200 words to describe the lessons learned (you can come up with your own ideas!); ~400 words for each country (half for similarities and half for barriers) </a:t>
            </a:r>
            <a:endParaRPr lang="en-GB"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6116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4308A-54FF-4F95-BC6E-74BA52A8A0AD}"/>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Essay time #2</a:t>
            </a:r>
            <a:endParaRPr lang="en-GB">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148334-65FC-496D-8D3C-C2B96776284F}"/>
              </a:ext>
            </a:extLst>
          </p:cNvPr>
          <p:cNvGraphicFramePr>
            <a:graphicFrameLocks noGrp="1"/>
          </p:cNvGraphicFramePr>
          <p:nvPr>
            <p:ph idx="1"/>
            <p:extLst>
              <p:ext uri="{D42A27DB-BD31-4B8C-83A1-F6EECF244321}">
                <p14:modId xmlns:p14="http://schemas.microsoft.com/office/powerpoint/2010/main" val="53774424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774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6E4A-EC98-47C5-8F70-7A55794D2BA1}"/>
              </a:ext>
            </a:extLst>
          </p:cNvPr>
          <p:cNvSpPr>
            <a:spLocks noGrp="1"/>
          </p:cNvSpPr>
          <p:nvPr>
            <p:ph type="title"/>
          </p:nvPr>
        </p:nvSpPr>
        <p:spPr>
          <a:xfrm>
            <a:off x="4965430" y="629268"/>
            <a:ext cx="6586491" cy="1286160"/>
          </a:xfrm>
        </p:spPr>
        <p:txBody>
          <a:bodyPr anchor="b">
            <a:normAutofit/>
          </a:bodyPr>
          <a:lstStyle/>
          <a:p>
            <a:r>
              <a:rPr lang="en-GB" dirty="0"/>
              <a:t>See you next week</a:t>
            </a:r>
          </a:p>
        </p:txBody>
      </p:sp>
      <p:sp>
        <p:nvSpPr>
          <p:cNvPr id="3" name="Content Placeholder 2">
            <a:extLst>
              <a:ext uri="{FF2B5EF4-FFF2-40B4-BE49-F238E27FC236}">
                <a16:creationId xmlns:a16="http://schemas.microsoft.com/office/drawing/2014/main" id="{37F96EB7-CDDC-434F-AD7A-D8D52DE4326C}"/>
              </a:ext>
            </a:extLst>
          </p:cNvPr>
          <p:cNvSpPr>
            <a:spLocks noGrp="1"/>
          </p:cNvSpPr>
          <p:nvPr>
            <p:ph idx="1"/>
          </p:nvPr>
        </p:nvSpPr>
        <p:spPr>
          <a:xfrm>
            <a:off x="4965431" y="2438400"/>
            <a:ext cx="6586489" cy="3785419"/>
          </a:xfrm>
        </p:spPr>
        <p:txBody>
          <a:bodyPr>
            <a:normAutofit fontScale="92500" lnSpcReduction="20000"/>
          </a:bodyPr>
          <a:lstStyle/>
          <a:p>
            <a:pPr marL="0" indent="0">
              <a:buNone/>
            </a:pPr>
            <a:r>
              <a:rPr lang="en-GB" dirty="0"/>
              <a:t>Next week we will talk about some of the social determinants of health from a global perspective, and provide some group feedback about the essay plans</a:t>
            </a:r>
          </a:p>
          <a:p>
            <a:pPr marL="0" indent="0">
              <a:buNone/>
            </a:pPr>
            <a:endParaRPr lang="en-GB" dirty="0"/>
          </a:p>
          <a:p>
            <a:pPr marL="0" indent="0">
              <a:buNone/>
            </a:pPr>
            <a:r>
              <a:rPr lang="en-GB" dirty="0"/>
              <a:t>Please bring with you the list of 20 super fantastic academic references for your essay, if you haven’t done </a:t>
            </a:r>
            <a:r>
              <a:rPr lang="en-GB"/>
              <a:t>so already </a:t>
            </a:r>
            <a:endParaRPr lang="en-GB" dirty="0"/>
          </a:p>
        </p:txBody>
      </p:sp>
      <p:pic>
        <p:nvPicPr>
          <p:cNvPr id="5" name="Picture 4">
            <a:extLst>
              <a:ext uri="{FF2B5EF4-FFF2-40B4-BE49-F238E27FC236}">
                <a16:creationId xmlns:a16="http://schemas.microsoft.com/office/drawing/2014/main" id="{B357EF9B-DC95-4B67-A014-2A89A64F2BC3}"/>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04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Trends in Global Health Efforts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The </a:t>
            </a:r>
            <a:r>
              <a:rPr lang="en-US" i="1" dirty="0"/>
              <a:t>1993 Development Report </a:t>
            </a:r>
            <a:r>
              <a:rPr lang="en-US" dirty="0"/>
              <a:t>of the World Bank articulated the need for </a:t>
            </a:r>
            <a:r>
              <a:rPr lang="en-US" b="1" dirty="0">
                <a:solidFill>
                  <a:srgbClr val="C00000"/>
                </a:solidFill>
              </a:rPr>
              <a:t>cost-effectiveness analysis</a:t>
            </a:r>
            <a:r>
              <a:rPr lang="en-US" dirty="0"/>
              <a:t>, becoming a foundation for actions of many key actors</a:t>
            </a:r>
          </a:p>
          <a:p>
            <a:r>
              <a:rPr lang="en-US" dirty="0"/>
              <a:t>Toward the mid 1990s, the global health community began paying more attention to HIV/AIDS and other major killers of the poor in low-resource countries, such as malaria and TB </a:t>
            </a:r>
          </a:p>
        </p:txBody>
      </p:sp>
    </p:spTree>
    <p:extLst>
      <p:ext uri="{BB962C8B-B14F-4D97-AF65-F5344CB8AC3E}">
        <p14:creationId xmlns:p14="http://schemas.microsoft.com/office/powerpoint/2010/main" val="175559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Trends in Global Health Efforts  </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2400" dirty="0"/>
              <a:t>More recently, efforts driven by the MDGs and SDGs focus on </a:t>
            </a:r>
            <a:r>
              <a:rPr lang="en-US" sz="2400" b="1" dirty="0">
                <a:solidFill>
                  <a:srgbClr val="C00000"/>
                </a:solidFill>
              </a:rPr>
              <a:t>nutrition and maternal health</a:t>
            </a:r>
            <a:r>
              <a:rPr lang="en-US" sz="2400" dirty="0"/>
              <a:t>, in addition to polio eradication, NTDs, and developing health systems to provide universal coverage</a:t>
            </a:r>
          </a:p>
          <a:p>
            <a:r>
              <a:rPr lang="en-US" sz="2400" dirty="0"/>
              <a:t>Much attention is also being paid to how development partners and countries can work together to achieve these aims and how to finance investments in </a:t>
            </a:r>
            <a:r>
              <a:rPr lang="en-US" sz="2400" b="1" dirty="0">
                <a:solidFill>
                  <a:srgbClr val="C00000"/>
                </a:solidFill>
              </a:rPr>
              <a:t>times of economic distress</a:t>
            </a:r>
          </a:p>
          <a:p>
            <a:r>
              <a:rPr lang="en-US" sz="2400" b="1" dirty="0">
                <a:solidFill>
                  <a:srgbClr val="C00000"/>
                </a:solidFill>
              </a:rPr>
              <a:t>What can partners gain from creating GH partnerships?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35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US" sz="4000">
                <a:solidFill>
                  <a:srgbClr val="FFFFFF"/>
                </a:solidFill>
              </a:rPr>
              <a:t>Cooperating to Improve Global Health</a:t>
            </a:r>
          </a:p>
        </p:txBody>
      </p:sp>
      <p:graphicFrame>
        <p:nvGraphicFramePr>
          <p:cNvPr id="26" name="Content Placeholder 2">
            <a:extLst>
              <a:ext uri="{FF2B5EF4-FFF2-40B4-BE49-F238E27FC236}">
                <a16:creationId xmlns:a16="http://schemas.microsoft.com/office/drawing/2014/main" id="{F296C1E2-FF7D-4A1F-85CF-05C788F06133}"/>
              </a:ext>
            </a:extLst>
          </p:cNvPr>
          <p:cNvGraphicFramePr>
            <a:graphicFrameLocks noGrp="1"/>
          </p:cNvGraphicFramePr>
          <p:nvPr>
            <p:ph idx="1"/>
            <p:extLst>
              <p:ext uri="{D42A27DB-BD31-4B8C-83A1-F6EECF244321}">
                <p14:modId xmlns:p14="http://schemas.microsoft.com/office/powerpoint/2010/main" val="123096045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99BA3C08-B68B-405A-BA35-615F26318E5D}"/>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CDA68-A45D-4425-8C2C-C032634642F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Who could be a GH partner? Which sector?</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268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3444</Words>
  <Application>Microsoft Office PowerPoint</Application>
  <PresentationFormat>Widescreen</PresentationFormat>
  <Paragraphs>331</Paragraphs>
  <Slides>54</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ＭＳ Ｐゴシック</vt:lpstr>
      <vt:lpstr>Arial</vt:lpstr>
      <vt:lpstr>Calibri</vt:lpstr>
      <vt:lpstr>Calibri Light</vt:lpstr>
      <vt:lpstr>Candara</vt:lpstr>
      <vt:lpstr>Times New Roman</vt:lpstr>
      <vt:lpstr>Office Theme</vt:lpstr>
      <vt:lpstr>1_Office Theme</vt:lpstr>
      <vt:lpstr>Default Theme</vt:lpstr>
      <vt:lpstr>Welcome</vt:lpstr>
      <vt:lpstr>In this session you will:</vt:lpstr>
      <vt:lpstr>Trends in Global Health Efforts </vt:lpstr>
      <vt:lpstr>Trends in Global Health Efforts </vt:lpstr>
      <vt:lpstr>Trends in Global Health Efforts</vt:lpstr>
      <vt:lpstr>Trends in Global Health Efforts</vt:lpstr>
      <vt:lpstr>Trends in Global Health Efforts  </vt:lpstr>
      <vt:lpstr>Cooperating to Improve Global Health</vt:lpstr>
      <vt:lpstr>Who could be a GH partner? Which sector?</vt:lpstr>
      <vt:lpstr>Key sectors acting for global health</vt:lpstr>
      <vt:lpstr>Assessing global health partnerships</vt:lpstr>
      <vt:lpstr>Playing with partnerships</vt:lpstr>
      <vt:lpstr>GH issues</vt:lpstr>
      <vt:lpstr>Key Actors in Global Health</vt:lpstr>
      <vt:lpstr>Key Actors in Global Health</vt:lpstr>
      <vt:lpstr>Key Actors in Global Health</vt:lpstr>
      <vt:lpstr>Key Actors in Global Health</vt:lpstr>
      <vt:lpstr>Key Actors in Global Health</vt:lpstr>
      <vt:lpstr>Key Actors in Global Health</vt:lpstr>
      <vt:lpstr>Key Actors in Global Health</vt:lpstr>
      <vt:lpstr>Key Actors in Global Health</vt:lpstr>
      <vt:lpstr>Key Actors in Global Health</vt:lpstr>
      <vt:lpstr>Key Actors in Global Health</vt:lpstr>
      <vt:lpstr>Key Actors in Global Health</vt:lpstr>
      <vt:lpstr>NGOs </vt:lpstr>
      <vt:lpstr>NGOS </vt:lpstr>
      <vt:lpstr>NGOs</vt:lpstr>
      <vt:lpstr>NGOs </vt:lpstr>
      <vt:lpstr>Key Actors in Global Health</vt:lpstr>
      <vt:lpstr>Key Actors in Global Health</vt:lpstr>
      <vt:lpstr>Key Actors in Global Health</vt:lpstr>
      <vt:lpstr>Key Actors in Global Health</vt:lpstr>
      <vt:lpstr>Think tanks and universities </vt:lpstr>
      <vt:lpstr>Key Actors in Global Health</vt:lpstr>
      <vt:lpstr>Key Actors in Global Health</vt:lpstr>
      <vt:lpstr>Key Actors in Global Health</vt:lpstr>
      <vt:lpstr>Public private partnerships</vt:lpstr>
      <vt:lpstr>Global Fund to fight AIDS, TB and malaria </vt:lpstr>
      <vt:lpstr> Global Alliance for Vaccines and Immunisation (GAVI) </vt:lpstr>
      <vt:lpstr>Global Alliance for Improved Nutrition (GAIN) </vt:lpstr>
      <vt:lpstr>Roll Back Malaria (RBM)- partnership related to WHO  </vt:lpstr>
      <vt:lpstr>Stop TB Partnership – related to WHO  </vt:lpstr>
      <vt:lpstr>International AIDS Vaccine Initiative</vt:lpstr>
      <vt:lpstr>Medicine for Malaria venture</vt:lpstr>
      <vt:lpstr>Bilateral agencies</vt:lpstr>
      <vt:lpstr>Specialised technical organisations </vt:lpstr>
      <vt:lpstr>Pharmaceutical firms </vt:lpstr>
      <vt:lpstr>Businesses</vt:lpstr>
      <vt:lpstr>Personal donations </vt:lpstr>
      <vt:lpstr>Future Challenges</vt:lpstr>
      <vt:lpstr>Bibliography </vt:lpstr>
      <vt:lpstr>Essay time!</vt:lpstr>
      <vt:lpstr>Essay time #2</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Tilly</dc:creator>
  <cp:lastModifiedBy>Chijioke Olivier Agomo</cp:lastModifiedBy>
  <cp:revision>2</cp:revision>
  <dcterms:created xsi:type="dcterms:W3CDTF">2021-11-10T11:24:11Z</dcterms:created>
  <dcterms:modified xsi:type="dcterms:W3CDTF">2023-01-10T16:38:02Z</dcterms:modified>
</cp:coreProperties>
</file>